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59" r:id="rId6"/>
    <p:sldId id="260" r:id="rId7"/>
    <p:sldId id="263" r:id="rId8"/>
    <p:sldId id="261" r:id="rId9"/>
    <p:sldId id="265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C1B4"/>
    <a:srgbClr val="D0563E"/>
    <a:srgbClr val="99758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CHOPOULOU Maria" userId="9043ce29-9f67-46a0-a7c5-b7092d7e9803" providerId="ADAL" clId="{6EA13D54-EC6A-4FF4-AAFD-6684F7B656B0}"/>
    <pc:docChg chg="undo custSel addSld modSld">
      <pc:chgData name="VLACHOPOULOU Maria" userId="9043ce29-9f67-46a0-a7c5-b7092d7e9803" providerId="ADAL" clId="{6EA13D54-EC6A-4FF4-AAFD-6684F7B656B0}" dt="2020-06-26T09:08:09.428" v="1087" actId="1076"/>
      <pc:docMkLst>
        <pc:docMk/>
      </pc:docMkLst>
      <pc:sldChg chg="modSp">
        <pc:chgData name="VLACHOPOULOU Maria" userId="9043ce29-9f67-46a0-a7c5-b7092d7e9803" providerId="ADAL" clId="{6EA13D54-EC6A-4FF4-AAFD-6684F7B656B0}" dt="2020-06-26T09:08:09.428" v="1087" actId="1076"/>
        <pc:sldMkLst>
          <pc:docMk/>
          <pc:sldMk cId="392886190" sldId="259"/>
        </pc:sldMkLst>
        <pc:spChg chg="mod">
          <ac:chgData name="VLACHOPOULOU Maria" userId="9043ce29-9f67-46a0-a7c5-b7092d7e9803" providerId="ADAL" clId="{6EA13D54-EC6A-4FF4-AAFD-6684F7B656B0}" dt="2020-06-26T09:00:06.672" v="1037" actId="14100"/>
          <ac:spMkLst>
            <pc:docMk/>
            <pc:sldMk cId="392886190" sldId="259"/>
            <ac:spMk id="2" creationId="{00000000-0000-0000-0000-000000000000}"/>
          </ac:spMkLst>
        </pc:spChg>
        <pc:spChg chg="mod">
          <ac:chgData name="VLACHOPOULOU Maria" userId="9043ce29-9f67-46a0-a7c5-b7092d7e9803" providerId="ADAL" clId="{6EA13D54-EC6A-4FF4-AAFD-6684F7B656B0}" dt="2020-06-26T09:08:09.428" v="1087" actId="1076"/>
          <ac:spMkLst>
            <pc:docMk/>
            <pc:sldMk cId="392886190" sldId="259"/>
            <ac:spMk id="5" creationId="{779A709D-3391-4D2F-98F6-F1F697FCA233}"/>
          </ac:spMkLst>
        </pc:spChg>
        <pc:graphicFrameChg chg="mod modGraphic">
          <ac:chgData name="VLACHOPOULOU Maria" userId="9043ce29-9f67-46a0-a7c5-b7092d7e9803" providerId="ADAL" clId="{6EA13D54-EC6A-4FF4-AAFD-6684F7B656B0}" dt="2020-06-26T09:08:04.312" v="1086" actId="1076"/>
          <ac:graphicFrameMkLst>
            <pc:docMk/>
            <pc:sldMk cId="392886190" sldId="259"/>
            <ac:graphicFrameMk id="4" creationId="{00000000-0000-0000-0000-000000000000}"/>
          </ac:graphicFrameMkLst>
        </pc:graphicFrameChg>
      </pc:sldChg>
      <pc:sldChg chg="modSp">
        <pc:chgData name="VLACHOPOULOU Maria" userId="9043ce29-9f67-46a0-a7c5-b7092d7e9803" providerId="ADAL" clId="{6EA13D54-EC6A-4FF4-AAFD-6684F7B656B0}" dt="2020-06-26T09:07:32.841" v="1082" actId="1076"/>
        <pc:sldMkLst>
          <pc:docMk/>
          <pc:sldMk cId="4212472596" sldId="260"/>
        </pc:sldMkLst>
        <pc:spChg chg="mod">
          <ac:chgData name="VLACHOPOULOU Maria" userId="9043ce29-9f67-46a0-a7c5-b7092d7e9803" providerId="ADAL" clId="{6EA13D54-EC6A-4FF4-AAFD-6684F7B656B0}" dt="2020-06-26T08:59:58.798" v="1036" actId="14100"/>
          <ac:spMkLst>
            <pc:docMk/>
            <pc:sldMk cId="4212472596" sldId="260"/>
            <ac:spMk id="2" creationId="{00000000-0000-0000-0000-000000000000}"/>
          </ac:spMkLst>
        </pc:spChg>
        <pc:spChg chg="mod">
          <ac:chgData name="VLACHOPOULOU Maria" userId="9043ce29-9f67-46a0-a7c5-b7092d7e9803" providerId="ADAL" clId="{6EA13D54-EC6A-4FF4-AAFD-6684F7B656B0}" dt="2020-06-26T09:07:32.841" v="1082" actId="1076"/>
          <ac:spMkLst>
            <pc:docMk/>
            <pc:sldMk cId="4212472596" sldId="260"/>
            <ac:spMk id="5" creationId="{779A709D-3391-4D2F-98F6-F1F697FCA233}"/>
          </ac:spMkLst>
        </pc:spChg>
        <pc:graphicFrameChg chg="modGraphic">
          <ac:chgData name="VLACHOPOULOU Maria" userId="9043ce29-9f67-46a0-a7c5-b7092d7e9803" providerId="ADAL" clId="{6EA13D54-EC6A-4FF4-AAFD-6684F7B656B0}" dt="2020-06-26T08:59:43.681" v="1034" actId="255"/>
          <ac:graphicFrameMkLst>
            <pc:docMk/>
            <pc:sldMk cId="4212472596" sldId="260"/>
            <ac:graphicFrameMk id="4" creationId="{00000000-0000-0000-0000-000000000000}"/>
          </ac:graphicFrameMkLst>
        </pc:graphicFrameChg>
      </pc:sldChg>
      <pc:sldChg chg="modSp">
        <pc:chgData name="VLACHOPOULOU Maria" userId="9043ce29-9f67-46a0-a7c5-b7092d7e9803" providerId="ADAL" clId="{6EA13D54-EC6A-4FF4-AAFD-6684F7B656B0}" dt="2020-06-26T09:05:25.981" v="1080" actId="14734"/>
        <pc:sldMkLst>
          <pc:docMk/>
          <pc:sldMk cId="622354737" sldId="261"/>
        </pc:sldMkLst>
        <pc:spChg chg="mod">
          <ac:chgData name="VLACHOPOULOU Maria" userId="9043ce29-9f67-46a0-a7c5-b7092d7e9803" providerId="ADAL" clId="{6EA13D54-EC6A-4FF4-AAFD-6684F7B656B0}" dt="2020-06-26T09:03:36.051" v="1061" actId="27636"/>
          <ac:spMkLst>
            <pc:docMk/>
            <pc:sldMk cId="622354737" sldId="261"/>
            <ac:spMk id="2" creationId="{00000000-0000-0000-0000-000000000000}"/>
          </ac:spMkLst>
        </pc:spChg>
        <pc:spChg chg="mod">
          <ac:chgData name="VLACHOPOULOU Maria" userId="9043ce29-9f67-46a0-a7c5-b7092d7e9803" providerId="ADAL" clId="{6EA13D54-EC6A-4FF4-AAFD-6684F7B656B0}" dt="2020-06-26T09:02:05.411" v="1045" actId="1076"/>
          <ac:spMkLst>
            <pc:docMk/>
            <pc:sldMk cId="622354737" sldId="261"/>
            <ac:spMk id="4" creationId="{779A709D-3391-4D2F-98F6-F1F697FCA233}"/>
          </ac:spMkLst>
        </pc:spChg>
        <pc:graphicFrameChg chg="mod modGraphic">
          <ac:chgData name="VLACHOPOULOU Maria" userId="9043ce29-9f67-46a0-a7c5-b7092d7e9803" providerId="ADAL" clId="{6EA13D54-EC6A-4FF4-AAFD-6684F7B656B0}" dt="2020-06-26T09:05:25.981" v="1080" actId="14734"/>
          <ac:graphicFrameMkLst>
            <pc:docMk/>
            <pc:sldMk cId="622354737" sldId="261"/>
            <ac:graphicFrameMk id="8" creationId="{D113984E-29C5-46F8-BB81-7398CFAE7E9D}"/>
          </ac:graphicFrameMkLst>
        </pc:graphicFrameChg>
      </pc:sldChg>
      <pc:sldChg chg="delSp modSp">
        <pc:chgData name="VLACHOPOULOU Maria" userId="9043ce29-9f67-46a0-a7c5-b7092d7e9803" providerId="ADAL" clId="{6EA13D54-EC6A-4FF4-AAFD-6684F7B656B0}" dt="2020-06-26T09:04:44.508" v="1074" actId="207"/>
        <pc:sldMkLst>
          <pc:docMk/>
          <pc:sldMk cId="4276647914" sldId="262"/>
        </pc:sldMkLst>
        <pc:spChg chg="mod">
          <ac:chgData name="VLACHOPOULOU Maria" userId="9043ce29-9f67-46a0-a7c5-b7092d7e9803" providerId="ADAL" clId="{6EA13D54-EC6A-4FF4-AAFD-6684F7B656B0}" dt="2020-06-26T09:03:30.604" v="1059" actId="14100"/>
          <ac:spMkLst>
            <pc:docMk/>
            <pc:sldMk cId="4276647914" sldId="262"/>
            <ac:spMk id="2" creationId="{1A5F7874-F41B-42AF-A95E-3C07ADD7383A}"/>
          </ac:spMkLst>
        </pc:spChg>
        <pc:spChg chg="del">
          <ac:chgData name="VLACHOPOULOU Maria" userId="9043ce29-9f67-46a0-a7c5-b7092d7e9803" providerId="ADAL" clId="{6EA13D54-EC6A-4FF4-AAFD-6684F7B656B0}" dt="2020-06-26T07:50:56.914" v="804" actId="478"/>
          <ac:spMkLst>
            <pc:docMk/>
            <pc:sldMk cId="4276647914" sldId="262"/>
            <ac:spMk id="5" creationId="{779A709D-3391-4D2F-98F6-F1F697FCA233}"/>
          </ac:spMkLst>
        </pc:spChg>
        <pc:graphicFrameChg chg="modGraphic">
          <ac:chgData name="VLACHOPOULOU Maria" userId="9043ce29-9f67-46a0-a7c5-b7092d7e9803" providerId="ADAL" clId="{6EA13D54-EC6A-4FF4-AAFD-6684F7B656B0}" dt="2020-06-26T09:04:44.508" v="1074" actId="207"/>
          <ac:graphicFrameMkLst>
            <pc:docMk/>
            <pc:sldMk cId="4276647914" sldId="262"/>
            <ac:graphicFrameMk id="4" creationId="{4581150F-DE43-4276-8EFE-477D4DA83CD9}"/>
          </ac:graphicFrameMkLst>
        </pc:graphicFrameChg>
      </pc:sldChg>
      <pc:sldChg chg="addSp delSp modSp add">
        <pc:chgData name="VLACHOPOULOU Maria" userId="9043ce29-9f67-46a0-a7c5-b7092d7e9803" providerId="ADAL" clId="{6EA13D54-EC6A-4FF4-AAFD-6684F7B656B0}" dt="2020-06-26T09:04:27.561" v="1073" actId="20577"/>
        <pc:sldMkLst>
          <pc:docMk/>
          <pc:sldMk cId="1951261561" sldId="263"/>
        </pc:sldMkLst>
        <pc:spChg chg="del mod">
          <ac:chgData name="VLACHOPOULOU Maria" userId="9043ce29-9f67-46a0-a7c5-b7092d7e9803" providerId="ADAL" clId="{6EA13D54-EC6A-4FF4-AAFD-6684F7B656B0}" dt="2020-06-24T19:14:35.055" v="20"/>
          <ac:spMkLst>
            <pc:docMk/>
            <pc:sldMk cId="1951261561" sldId="263"/>
            <ac:spMk id="5" creationId="{779A709D-3391-4D2F-98F6-F1F697FCA233}"/>
          </ac:spMkLst>
        </pc:spChg>
        <pc:spChg chg="add mod">
          <ac:chgData name="VLACHOPOULOU Maria" userId="9043ce29-9f67-46a0-a7c5-b7092d7e9803" providerId="ADAL" clId="{6EA13D54-EC6A-4FF4-AAFD-6684F7B656B0}" dt="2020-06-26T08:58:29.660" v="1015" actId="1076"/>
          <ac:spMkLst>
            <pc:docMk/>
            <pc:sldMk cId="1951261561" sldId="263"/>
            <ac:spMk id="6" creationId="{CE75510C-4A99-4CAF-BD67-0DD2182034A7}"/>
          </ac:spMkLst>
        </pc:spChg>
        <pc:graphicFrameChg chg="mod modGraphic">
          <ac:chgData name="VLACHOPOULOU Maria" userId="9043ce29-9f67-46a0-a7c5-b7092d7e9803" providerId="ADAL" clId="{6EA13D54-EC6A-4FF4-AAFD-6684F7B656B0}" dt="2020-06-26T09:04:27.561" v="1073" actId="20577"/>
          <ac:graphicFrameMkLst>
            <pc:docMk/>
            <pc:sldMk cId="1951261561" sldId="263"/>
            <ac:graphicFrameMk id="4" creationId="{00000000-0000-0000-0000-000000000000}"/>
          </ac:graphicFrameMkLst>
        </pc:graphicFrameChg>
      </pc:sldChg>
    </pc:docChg>
  </pc:docChgLst>
  <pc:docChgLst>
    <pc:chgData name="VLACHOPOULOU Maria" userId="9043ce29-9f67-46a0-a7c5-b7092d7e9803" providerId="ADAL" clId="{CACD7A1B-37AA-4C6C-9D6F-37A8CC9F5630}"/>
    <pc:docChg chg="modSld">
      <pc:chgData name="VLACHOPOULOU Maria" userId="9043ce29-9f67-46a0-a7c5-b7092d7e9803" providerId="ADAL" clId="{CACD7A1B-37AA-4C6C-9D6F-37A8CC9F5630}" dt="2021-06-30T06:03:44.431" v="23" actId="20577"/>
      <pc:docMkLst>
        <pc:docMk/>
      </pc:docMkLst>
      <pc:sldChg chg="modSp mod">
        <pc:chgData name="VLACHOPOULOU Maria" userId="9043ce29-9f67-46a0-a7c5-b7092d7e9803" providerId="ADAL" clId="{CACD7A1B-37AA-4C6C-9D6F-37A8CC9F5630}" dt="2021-06-30T06:03:07.160" v="3" actId="20577"/>
        <pc:sldMkLst>
          <pc:docMk/>
          <pc:sldMk cId="2157036984" sldId="256"/>
        </pc:sldMkLst>
        <pc:spChg chg="mod">
          <ac:chgData name="VLACHOPOULOU Maria" userId="9043ce29-9f67-46a0-a7c5-b7092d7e9803" providerId="ADAL" clId="{CACD7A1B-37AA-4C6C-9D6F-37A8CC9F5630}" dt="2021-06-30T06:03:07.160" v="3" actId="20577"/>
          <ac:spMkLst>
            <pc:docMk/>
            <pc:sldMk cId="2157036984" sldId="256"/>
            <ac:spMk id="5" creationId="{00000000-0000-0000-0000-000000000000}"/>
          </ac:spMkLst>
        </pc:spChg>
      </pc:sldChg>
      <pc:sldChg chg="modSp mod">
        <pc:chgData name="VLACHOPOULOU Maria" userId="9043ce29-9f67-46a0-a7c5-b7092d7e9803" providerId="ADAL" clId="{CACD7A1B-37AA-4C6C-9D6F-37A8CC9F5630}" dt="2021-06-30T06:03:14.873" v="7" actId="20577"/>
        <pc:sldMkLst>
          <pc:docMk/>
          <pc:sldMk cId="392886190" sldId="259"/>
        </pc:sldMkLst>
        <pc:spChg chg="mod">
          <ac:chgData name="VLACHOPOULOU Maria" userId="9043ce29-9f67-46a0-a7c5-b7092d7e9803" providerId="ADAL" clId="{CACD7A1B-37AA-4C6C-9D6F-37A8CC9F5630}" dt="2021-06-30T06:03:14.873" v="7" actId="20577"/>
          <ac:spMkLst>
            <pc:docMk/>
            <pc:sldMk cId="392886190" sldId="259"/>
            <ac:spMk id="2" creationId="{00000000-0000-0000-0000-000000000000}"/>
          </ac:spMkLst>
        </pc:spChg>
      </pc:sldChg>
      <pc:sldChg chg="modSp mod">
        <pc:chgData name="VLACHOPOULOU Maria" userId="9043ce29-9f67-46a0-a7c5-b7092d7e9803" providerId="ADAL" clId="{CACD7A1B-37AA-4C6C-9D6F-37A8CC9F5630}" dt="2021-06-30T06:03:44.431" v="23" actId="20577"/>
        <pc:sldMkLst>
          <pc:docMk/>
          <pc:sldMk cId="4212472596" sldId="260"/>
        </pc:sldMkLst>
        <pc:spChg chg="mod">
          <ac:chgData name="VLACHOPOULOU Maria" userId="9043ce29-9f67-46a0-a7c5-b7092d7e9803" providerId="ADAL" clId="{CACD7A1B-37AA-4C6C-9D6F-37A8CC9F5630}" dt="2021-06-30T06:03:44.431" v="23" actId="20577"/>
          <ac:spMkLst>
            <pc:docMk/>
            <pc:sldMk cId="4212472596" sldId="260"/>
            <ac:spMk id="2" creationId="{00000000-0000-0000-0000-000000000000}"/>
          </ac:spMkLst>
        </pc:spChg>
      </pc:sldChg>
      <pc:sldChg chg="modSp mod">
        <pc:chgData name="VLACHOPOULOU Maria" userId="9043ce29-9f67-46a0-a7c5-b7092d7e9803" providerId="ADAL" clId="{CACD7A1B-37AA-4C6C-9D6F-37A8CC9F5630}" dt="2021-06-30T06:03:30.416" v="15" actId="20577"/>
        <pc:sldMkLst>
          <pc:docMk/>
          <pc:sldMk cId="622354737" sldId="261"/>
        </pc:sldMkLst>
        <pc:spChg chg="mod">
          <ac:chgData name="VLACHOPOULOU Maria" userId="9043ce29-9f67-46a0-a7c5-b7092d7e9803" providerId="ADAL" clId="{CACD7A1B-37AA-4C6C-9D6F-37A8CC9F5630}" dt="2021-06-30T06:03:30.416" v="15" actId="20577"/>
          <ac:spMkLst>
            <pc:docMk/>
            <pc:sldMk cId="622354737" sldId="261"/>
            <ac:spMk id="2" creationId="{00000000-0000-0000-0000-000000000000}"/>
          </ac:spMkLst>
        </pc:spChg>
      </pc:sldChg>
      <pc:sldChg chg="modSp mod">
        <pc:chgData name="VLACHOPOULOU Maria" userId="9043ce29-9f67-46a0-a7c5-b7092d7e9803" providerId="ADAL" clId="{CACD7A1B-37AA-4C6C-9D6F-37A8CC9F5630}" dt="2021-06-30T06:03:24.929" v="11" actId="20577"/>
        <pc:sldMkLst>
          <pc:docMk/>
          <pc:sldMk cId="4276647914" sldId="262"/>
        </pc:sldMkLst>
        <pc:spChg chg="mod">
          <ac:chgData name="VLACHOPOULOU Maria" userId="9043ce29-9f67-46a0-a7c5-b7092d7e9803" providerId="ADAL" clId="{CACD7A1B-37AA-4C6C-9D6F-37A8CC9F5630}" dt="2021-06-30T06:03:24.929" v="11" actId="20577"/>
          <ac:spMkLst>
            <pc:docMk/>
            <pc:sldMk cId="4276647914" sldId="262"/>
            <ac:spMk id="2" creationId="{1A5F7874-F41B-42AF-A95E-3C07ADD7383A}"/>
          </ac:spMkLst>
        </pc:spChg>
      </pc:sldChg>
      <pc:sldChg chg="modSp mod">
        <pc:chgData name="VLACHOPOULOU Maria" userId="9043ce29-9f67-46a0-a7c5-b7092d7e9803" providerId="ADAL" clId="{CACD7A1B-37AA-4C6C-9D6F-37A8CC9F5630}" dt="2021-06-30T06:03:37.255" v="19" actId="20577"/>
        <pc:sldMkLst>
          <pc:docMk/>
          <pc:sldMk cId="1951261561" sldId="263"/>
        </pc:sldMkLst>
        <pc:spChg chg="mod">
          <ac:chgData name="VLACHOPOULOU Maria" userId="9043ce29-9f67-46a0-a7c5-b7092d7e9803" providerId="ADAL" clId="{CACD7A1B-37AA-4C6C-9D6F-37A8CC9F5630}" dt="2021-06-30T06:03:37.255" v="19" actId="20577"/>
          <ac:spMkLst>
            <pc:docMk/>
            <pc:sldMk cId="1951261561" sldId="263"/>
            <ac:spMk id="2" creationId="{00000000-0000-0000-0000-000000000000}"/>
          </ac:spMkLst>
        </pc:spChg>
      </pc:sldChg>
    </pc:docChg>
  </pc:docChgLst>
  <pc:docChgLst>
    <pc:chgData name="VLACHOPOULOU Maria" userId="9043ce29-9f67-46a0-a7c5-b7092d7e9803" providerId="ADAL" clId="{CA9403C9-F7D3-45F2-B8DA-3B12E29EFF1A}"/>
    <pc:docChg chg="undo custSel modSld">
      <pc:chgData name="VLACHOPOULOU Maria" userId="9043ce29-9f67-46a0-a7c5-b7092d7e9803" providerId="ADAL" clId="{CA9403C9-F7D3-45F2-B8DA-3B12E29EFF1A}" dt="2020-06-24T12:36:01.780" v="2135" actId="20577"/>
      <pc:docMkLst>
        <pc:docMk/>
      </pc:docMkLst>
      <pc:sldChg chg="modSp">
        <pc:chgData name="VLACHOPOULOU Maria" userId="9043ce29-9f67-46a0-a7c5-b7092d7e9803" providerId="ADAL" clId="{CA9403C9-F7D3-45F2-B8DA-3B12E29EFF1A}" dt="2020-06-24T08:57:08.348" v="1941" actId="20577"/>
        <pc:sldMkLst>
          <pc:docMk/>
          <pc:sldMk cId="2157036984" sldId="256"/>
        </pc:sldMkLst>
        <pc:spChg chg="mod">
          <ac:chgData name="VLACHOPOULOU Maria" userId="9043ce29-9f67-46a0-a7c5-b7092d7e9803" providerId="ADAL" clId="{CA9403C9-F7D3-45F2-B8DA-3B12E29EFF1A}" dt="2020-06-24T08:57:08.348" v="1941" actId="20577"/>
          <ac:spMkLst>
            <pc:docMk/>
            <pc:sldMk cId="2157036984" sldId="256"/>
            <ac:spMk id="5" creationId="{00000000-0000-0000-0000-000000000000}"/>
          </ac:spMkLst>
        </pc:spChg>
      </pc:sldChg>
      <pc:sldChg chg="modSp">
        <pc:chgData name="VLACHOPOULOU Maria" userId="9043ce29-9f67-46a0-a7c5-b7092d7e9803" providerId="ADAL" clId="{CA9403C9-F7D3-45F2-B8DA-3B12E29EFF1A}" dt="2020-06-24T09:21:52.410" v="2071" actId="20577"/>
        <pc:sldMkLst>
          <pc:docMk/>
          <pc:sldMk cId="392886190" sldId="259"/>
        </pc:sldMkLst>
        <pc:spChg chg="mod">
          <ac:chgData name="VLACHOPOULOU Maria" userId="9043ce29-9f67-46a0-a7c5-b7092d7e9803" providerId="ADAL" clId="{CA9403C9-F7D3-45F2-B8DA-3B12E29EFF1A}" dt="2020-06-24T06:22:27.355" v="1" actId="20577"/>
          <ac:spMkLst>
            <pc:docMk/>
            <pc:sldMk cId="392886190" sldId="259"/>
            <ac:spMk id="2" creationId="{00000000-0000-0000-0000-000000000000}"/>
          </ac:spMkLst>
        </pc:spChg>
        <pc:spChg chg="mod">
          <ac:chgData name="VLACHOPOULOU Maria" userId="9043ce29-9f67-46a0-a7c5-b7092d7e9803" providerId="ADAL" clId="{CA9403C9-F7D3-45F2-B8DA-3B12E29EFF1A}" dt="2020-06-24T06:34:30.187" v="518" actId="1076"/>
          <ac:spMkLst>
            <pc:docMk/>
            <pc:sldMk cId="392886190" sldId="259"/>
            <ac:spMk id="5" creationId="{779A709D-3391-4D2F-98F6-F1F697FCA233}"/>
          </ac:spMkLst>
        </pc:spChg>
        <pc:graphicFrameChg chg="mod modGraphic">
          <ac:chgData name="VLACHOPOULOU Maria" userId="9043ce29-9f67-46a0-a7c5-b7092d7e9803" providerId="ADAL" clId="{CA9403C9-F7D3-45F2-B8DA-3B12E29EFF1A}" dt="2020-06-24T09:21:52.410" v="2071" actId="20577"/>
          <ac:graphicFrameMkLst>
            <pc:docMk/>
            <pc:sldMk cId="392886190" sldId="259"/>
            <ac:graphicFrameMk id="4" creationId="{00000000-0000-0000-0000-000000000000}"/>
          </ac:graphicFrameMkLst>
        </pc:graphicFrameChg>
      </pc:sldChg>
      <pc:sldChg chg="modSp">
        <pc:chgData name="VLACHOPOULOU Maria" userId="9043ce29-9f67-46a0-a7c5-b7092d7e9803" providerId="ADAL" clId="{CA9403C9-F7D3-45F2-B8DA-3B12E29EFF1A}" dt="2020-06-24T10:01:13.024" v="2120" actId="20577"/>
        <pc:sldMkLst>
          <pc:docMk/>
          <pc:sldMk cId="4212472596" sldId="260"/>
        </pc:sldMkLst>
        <pc:spChg chg="mod">
          <ac:chgData name="VLACHOPOULOU Maria" userId="9043ce29-9f67-46a0-a7c5-b7092d7e9803" providerId="ADAL" clId="{CA9403C9-F7D3-45F2-B8DA-3B12E29EFF1A}" dt="2020-06-24T06:42:17.717" v="663" actId="20577"/>
          <ac:spMkLst>
            <pc:docMk/>
            <pc:sldMk cId="4212472596" sldId="260"/>
            <ac:spMk id="2" creationId="{00000000-0000-0000-0000-000000000000}"/>
          </ac:spMkLst>
        </pc:spChg>
        <pc:spChg chg="mod">
          <ac:chgData name="VLACHOPOULOU Maria" userId="9043ce29-9f67-46a0-a7c5-b7092d7e9803" providerId="ADAL" clId="{CA9403C9-F7D3-45F2-B8DA-3B12E29EFF1A}" dt="2020-06-24T07:16:43.199" v="1409" actId="1076"/>
          <ac:spMkLst>
            <pc:docMk/>
            <pc:sldMk cId="4212472596" sldId="260"/>
            <ac:spMk id="5" creationId="{779A709D-3391-4D2F-98F6-F1F697FCA233}"/>
          </ac:spMkLst>
        </pc:spChg>
        <pc:graphicFrameChg chg="mod modGraphic">
          <ac:chgData name="VLACHOPOULOU Maria" userId="9043ce29-9f67-46a0-a7c5-b7092d7e9803" providerId="ADAL" clId="{CA9403C9-F7D3-45F2-B8DA-3B12E29EFF1A}" dt="2020-06-24T10:01:13.024" v="2120" actId="20577"/>
          <ac:graphicFrameMkLst>
            <pc:docMk/>
            <pc:sldMk cId="4212472596" sldId="260"/>
            <ac:graphicFrameMk id="4" creationId="{00000000-0000-0000-0000-000000000000}"/>
          </ac:graphicFrameMkLst>
        </pc:graphicFrameChg>
      </pc:sldChg>
      <pc:sldChg chg="modSp">
        <pc:chgData name="VLACHOPOULOU Maria" userId="9043ce29-9f67-46a0-a7c5-b7092d7e9803" providerId="ADAL" clId="{CA9403C9-F7D3-45F2-B8DA-3B12E29EFF1A}" dt="2020-06-24T09:39:57.666" v="2102" actId="20577"/>
        <pc:sldMkLst>
          <pc:docMk/>
          <pc:sldMk cId="622354737" sldId="261"/>
        </pc:sldMkLst>
        <pc:spChg chg="mod">
          <ac:chgData name="VLACHOPOULOU Maria" userId="9043ce29-9f67-46a0-a7c5-b7092d7e9803" providerId="ADAL" clId="{CA9403C9-F7D3-45F2-B8DA-3B12E29EFF1A}" dt="2020-06-24T08:05:00.719" v="1704" actId="20577"/>
          <ac:spMkLst>
            <pc:docMk/>
            <pc:sldMk cId="622354737" sldId="261"/>
            <ac:spMk id="2" creationId="{00000000-0000-0000-0000-000000000000}"/>
          </ac:spMkLst>
        </pc:spChg>
        <pc:spChg chg="mod">
          <ac:chgData name="VLACHOPOULOU Maria" userId="9043ce29-9f67-46a0-a7c5-b7092d7e9803" providerId="ADAL" clId="{CA9403C9-F7D3-45F2-B8DA-3B12E29EFF1A}" dt="2020-06-24T08:11:42.941" v="1803" actId="20577"/>
          <ac:spMkLst>
            <pc:docMk/>
            <pc:sldMk cId="622354737" sldId="261"/>
            <ac:spMk id="4" creationId="{779A709D-3391-4D2F-98F6-F1F697FCA233}"/>
          </ac:spMkLst>
        </pc:spChg>
        <pc:graphicFrameChg chg="mod modGraphic">
          <ac:chgData name="VLACHOPOULOU Maria" userId="9043ce29-9f67-46a0-a7c5-b7092d7e9803" providerId="ADAL" clId="{CA9403C9-F7D3-45F2-B8DA-3B12E29EFF1A}" dt="2020-06-24T09:39:57.666" v="2102" actId="20577"/>
          <ac:graphicFrameMkLst>
            <pc:docMk/>
            <pc:sldMk cId="622354737" sldId="261"/>
            <ac:graphicFrameMk id="8" creationId="{D113984E-29C5-46F8-BB81-7398CFAE7E9D}"/>
          </ac:graphicFrameMkLst>
        </pc:graphicFrameChg>
      </pc:sldChg>
      <pc:sldChg chg="modSp">
        <pc:chgData name="VLACHOPOULOU Maria" userId="9043ce29-9f67-46a0-a7c5-b7092d7e9803" providerId="ADAL" clId="{CA9403C9-F7D3-45F2-B8DA-3B12E29EFF1A}" dt="2020-06-24T12:36:01.780" v="2135" actId="20577"/>
        <pc:sldMkLst>
          <pc:docMk/>
          <pc:sldMk cId="4276647914" sldId="262"/>
        </pc:sldMkLst>
        <pc:spChg chg="mod">
          <ac:chgData name="VLACHOPOULOU Maria" userId="9043ce29-9f67-46a0-a7c5-b7092d7e9803" providerId="ADAL" clId="{CA9403C9-F7D3-45F2-B8DA-3B12E29EFF1A}" dt="2020-06-24T08:54:01.430" v="1915" actId="20577"/>
          <ac:spMkLst>
            <pc:docMk/>
            <pc:sldMk cId="4276647914" sldId="262"/>
            <ac:spMk id="2" creationId="{1A5F7874-F41B-42AF-A95E-3C07ADD7383A}"/>
          </ac:spMkLst>
        </pc:spChg>
        <pc:spChg chg="mod">
          <ac:chgData name="VLACHOPOULOU Maria" userId="9043ce29-9f67-46a0-a7c5-b7092d7e9803" providerId="ADAL" clId="{CA9403C9-F7D3-45F2-B8DA-3B12E29EFF1A}" dt="2020-06-24T08:54:05.338" v="1917" actId="20577"/>
          <ac:spMkLst>
            <pc:docMk/>
            <pc:sldMk cId="4276647914" sldId="262"/>
            <ac:spMk id="5" creationId="{779A709D-3391-4D2F-98F6-F1F697FCA233}"/>
          </ac:spMkLst>
        </pc:spChg>
        <pc:graphicFrameChg chg="modGraphic">
          <ac:chgData name="VLACHOPOULOU Maria" userId="9043ce29-9f67-46a0-a7c5-b7092d7e9803" providerId="ADAL" clId="{CA9403C9-F7D3-45F2-B8DA-3B12E29EFF1A}" dt="2020-06-24T12:36:01.780" v="2135" actId="20577"/>
          <ac:graphicFrameMkLst>
            <pc:docMk/>
            <pc:sldMk cId="4276647914" sldId="262"/>
            <ac:graphicFrameMk id="4" creationId="{4581150F-DE43-4276-8EFE-477D4DA83CD9}"/>
          </ac:graphicFrameMkLst>
        </pc:graphicFrameChg>
      </pc:sldChg>
    </pc:docChg>
  </pc:docChgLst>
  <pc:docChgLst>
    <pc:chgData name="VLACHOPOULOU Maria" userId="9043ce29-9f67-46a0-a7c5-b7092d7e9803" providerId="ADAL" clId="{78892627-DA0E-456B-96A3-B5C85035FCC8}"/>
    <pc:docChg chg="undo custSel addSld modSld sldOrd modMainMaster">
      <pc:chgData name="VLACHOPOULOU Maria" userId="9043ce29-9f67-46a0-a7c5-b7092d7e9803" providerId="ADAL" clId="{78892627-DA0E-456B-96A3-B5C85035FCC8}" dt="2021-07-20T16:42:43.681" v="6182"/>
      <pc:docMkLst>
        <pc:docMk/>
      </pc:docMkLst>
      <pc:sldChg chg="addSp delSp modSp mod setBg">
        <pc:chgData name="VLACHOPOULOU Maria" userId="9043ce29-9f67-46a0-a7c5-b7092d7e9803" providerId="ADAL" clId="{78892627-DA0E-456B-96A3-B5C85035FCC8}" dt="2021-07-20T16:42:43.681" v="6182"/>
        <pc:sldMkLst>
          <pc:docMk/>
          <pc:sldMk cId="2157036984" sldId="256"/>
        </pc:sldMkLst>
        <pc:spChg chg="mod">
          <ac:chgData name="VLACHOPOULOU Maria" userId="9043ce29-9f67-46a0-a7c5-b7092d7e9803" providerId="ADAL" clId="{78892627-DA0E-456B-96A3-B5C85035FCC8}" dt="2021-07-20T15:33:00.851" v="5480" actId="207"/>
          <ac:spMkLst>
            <pc:docMk/>
            <pc:sldMk cId="2157036984" sldId="256"/>
            <ac:spMk id="5" creationId="{00000000-0000-0000-0000-000000000000}"/>
          </ac:spMkLst>
        </pc:spChg>
        <pc:picChg chg="add mod">
          <ac:chgData name="VLACHOPOULOU Maria" userId="9043ce29-9f67-46a0-a7c5-b7092d7e9803" providerId="ADAL" clId="{78892627-DA0E-456B-96A3-B5C85035FCC8}" dt="2021-07-20T15:30:30.601" v="5478" actId="1076"/>
          <ac:picMkLst>
            <pc:docMk/>
            <pc:sldMk cId="2157036984" sldId="256"/>
            <ac:picMk id="3" creationId="{375A9137-0C8E-46F6-978E-BC5FAD653280}"/>
          </ac:picMkLst>
        </pc:picChg>
        <pc:picChg chg="del mod">
          <ac:chgData name="VLACHOPOULOU Maria" userId="9043ce29-9f67-46a0-a7c5-b7092d7e9803" providerId="ADAL" clId="{78892627-DA0E-456B-96A3-B5C85035FCC8}" dt="2021-07-20T15:30:17.305" v="5473" actId="21"/>
          <ac:picMkLst>
            <pc:docMk/>
            <pc:sldMk cId="2157036984" sldId="256"/>
            <ac:picMk id="4" creationId="{00000000-0000-0000-0000-000000000000}"/>
          </ac:picMkLst>
        </pc:picChg>
      </pc:sldChg>
      <pc:sldChg chg="modSp mod setBg">
        <pc:chgData name="VLACHOPOULOU Maria" userId="9043ce29-9f67-46a0-a7c5-b7092d7e9803" providerId="ADAL" clId="{78892627-DA0E-456B-96A3-B5C85035FCC8}" dt="2021-07-20T16:32:34.559" v="5899"/>
        <pc:sldMkLst>
          <pc:docMk/>
          <pc:sldMk cId="392886190" sldId="259"/>
        </pc:sldMkLst>
        <pc:spChg chg="mod">
          <ac:chgData name="VLACHOPOULOU Maria" userId="9043ce29-9f67-46a0-a7c5-b7092d7e9803" providerId="ADAL" clId="{78892627-DA0E-456B-96A3-B5C85035FCC8}" dt="2021-07-20T15:42:22.586" v="5541"/>
          <ac:spMkLst>
            <pc:docMk/>
            <pc:sldMk cId="392886190" sldId="259"/>
            <ac:spMk id="2" creationId="{00000000-0000-0000-0000-000000000000}"/>
          </ac:spMkLst>
        </pc:spChg>
        <pc:spChg chg="mod">
          <ac:chgData name="VLACHOPOULOU Maria" userId="9043ce29-9f67-46a0-a7c5-b7092d7e9803" providerId="ADAL" clId="{78892627-DA0E-456B-96A3-B5C85035FCC8}" dt="2021-07-20T09:30:42.376" v="4382" actId="1076"/>
          <ac:spMkLst>
            <pc:docMk/>
            <pc:sldMk cId="392886190" sldId="259"/>
            <ac:spMk id="5" creationId="{779A709D-3391-4D2F-98F6-F1F697FCA233}"/>
          </ac:spMkLst>
        </pc:spChg>
        <pc:graphicFrameChg chg="mod modGraphic">
          <ac:chgData name="VLACHOPOULOU Maria" userId="9043ce29-9f67-46a0-a7c5-b7092d7e9803" providerId="ADAL" clId="{78892627-DA0E-456B-96A3-B5C85035FCC8}" dt="2021-07-20T15:19:34.542" v="5457" actId="20577"/>
          <ac:graphicFrameMkLst>
            <pc:docMk/>
            <pc:sldMk cId="392886190" sldId="259"/>
            <ac:graphicFrameMk id="4" creationId="{00000000-0000-0000-0000-000000000000}"/>
          </ac:graphicFrameMkLst>
        </pc:graphicFrameChg>
      </pc:sldChg>
      <pc:sldChg chg="addSp delSp modSp mod">
        <pc:chgData name="VLACHOPOULOU Maria" userId="9043ce29-9f67-46a0-a7c5-b7092d7e9803" providerId="ADAL" clId="{78892627-DA0E-456B-96A3-B5C85035FCC8}" dt="2021-07-20T15:42:22.586" v="5541"/>
        <pc:sldMkLst>
          <pc:docMk/>
          <pc:sldMk cId="4212472596" sldId="260"/>
        </pc:sldMkLst>
        <pc:spChg chg="mod">
          <ac:chgData name="VLACHOPOULOU Maria" userId="9043ce29-9f67-46a0-a7c5-b7092d7e9803" providerId="ADAL" clId="{78892627-DA0E-456B-96A3-B5C85035FCC8}" dt="2021-07-20T15:42:22.586" v="5541"/>
          <ac:spMkLst>
            <pc:docMk/>
            <pc:sldMk cId="4212472596" sldId="260"/>
            <ac:spMk id="2" creationId="{00000000-0000-0000-0000-000000000000}"/>
          </ac:spMkLst>
        </pc:spChg>
        <pc:spChg chg="del mod">
          <ac:chgData name="VLACHOPOULOU Maria" userId="9043ce29-9f67-46a0-a7c5-b7092d7e9803" providerId="ADAL" clId="{78892627-DA0E-456B-96A3-B5C85035FCC8}" dt="2021-07-20T06:51:26.236" v="1523"/>
          <ac:spMkLst>
            <pc:docMk/>
            <pc:sldMk cId="4212472596" sldId="260"/>
            <ac:spMk id="5" creationId="{779A709D-3391-4D2F-98F6-F1F697FCA233}"/>
          </ac:spMkLst>
        </pc:spChg>
        <pc:spChg chg="add mod">
          <ac:chgData name="VLACHOPOULOU Maria" userId="9043ce29-9f67-46a0-a7c5-b7092d7e9803" providerId="ADAL" clId="{78892627-DA0E-456B-96A3-B5C85035FCC8}" dt="2021-07-20T15:38:33.093" v="5498" actId="1076"/>
          <ac:spMkLst>
            <pc:docMk/>
            <pc:sldMk cId="4212472596" sldId="260"/>
            <ac:spMk id="6" creationId="{30925F51-580B-4740-B5D8-A23AD1500D5E}"/>
          </ac:spMkLst>
        </pc:spChg>
        <pc:graphicFrameChg chg="mod modGraphic">
          <ac:chgData name="VLACHOPOULOU Maria" userId="9043ce29-9f67-46a0-a7c5-b7092d7e9803" providerId="ADAL" clId="{78892627-DA0E-456B-96A3-B5C85035FCC8}" dt="2021-07-20T15:38:29.951" v="5497" actId="1076"/>
          <ac:graphicFrameMkLst>
            <pc:docMk/>
            <pc:sldMk cId="4212472596" sldId="260"/>
            <ac:graphicFrameMk id="4" creationId="{00000000-0000-0000-0000-000000000000}"/>
          </ac:graphicFrameMkLst>
        </pc:graphicFrameChg>
      </pc:sldChg>
      <pc:sldChg chg="modSp mod setBg">
        <pc:chgData name="VLACHOPOULOU Maria" userId="9043ce29-9f67-46a0-a7c5-b7092d7e9803" providerId="ADAL" clId="{78892627-DA0E-456B-96A3-B5C85035FCC8}" dt="2021-07-20T16:39:39.544" v="6147"/>
        <pc:sldMkLst>
          <pc:docMk/>
          <pc:sldMk cId="622354737" sldId="261"/>
        </pc:sldMkLst>
        <pc:spChg chg="mod">
          <ac:chgData name="VLACHOPOULOU Maria" userId="9043ce29-9f67-46a0-a7c5-b7092d7e9803" providerId="ADAL" clId="{78892627-DA0E-456B-96A3-B5C85035FCC8}" dt="2021-07-20T15:43:30.832" v="5543" actId="14100"/>
          <ac:spMkLst>
            <pc:docMk/>
            <pc:sldMk cId="622354737" sldId="261"/>
            <ac:spMk id="2" creationId="{00000000-0000-0000-0000-000000000000}"/>
          </ac:spMkLst>
        </pc:spChg>
        <pc:spChg chg="mod">
          <ac:chgData name="VLACHOPOULOU Maria" userId="9043ce29-9f67-46a0-a7c5-b7092d7e9803" providerId="ADAL" clId="{78892627-DA0E-456B-96A3-B5C85035FCC8}" dt="2021-07-20T15:40:03.122" v="5513" actId="14100"/>
          <ac:spMkLst>
            <pc:docMk/>
            <pc:sldMk cId="622354737" sldId="261"/>
            <ac:spMk id="4" creationId="{779A709D-3391-4D2F-98F6-F1F697FCA233}"/>
          </ac:spMkLst>
        </pc:spChg>
        <pc:graphicFrameChg chg="mod modGraphic">
          <ac:chgData name="VLACHOPOULOU Maria" userId="9043ce29-9f67-46a0-a7c5-b7092d7e9803" providerId="ADAL" clId="{78892627-DA0E-456B-96A3-B5C85035FCC8}" dt="2021-07-20T15:39:51.303" v="5509" actId="1076"/>
          <ac:graphicFrameMkLst>
            <pc:docMk/>
            <pc:sldMk cId="622354737" sldId="261"/>
            <ac:graphicFrameMk id="8" creationId="{D113984E-29C5-46F8-BB81-7398CFAE7E9D}"/>
          </ac:graphicFrameMkLst>
        </pc:graphicFrameChg>
      </pc:sldChg>
      <pc:sldChg chg="addSp modSp mod setBg">
        <pc:chgData name="VLACHOPOULOU Maria" userId="9043ce29-9f67-46a0-a7c5-b7092d7e9803" providerId="ADAL" clId="{78892627-DA0E-456B-96A3-B5C85035FCC8}" dt="2021-07-20T16:40:06.637" v="6158"/>
        <pc:sldMkLst>
          <pc:docMk/>
          <pc:sldMk cId="4276647914" sldId="262"/>
        </pc:sldMkLst>
        <pc:spChg chg="mod">
          <ac:chgData name="VLACHOPOULOU Maria" userId="9043ce29-9f67-46a0-a7c5-b7092d7e9803" providerId="ADAL" clId="{78892627-DA0E-456B-96A3-B5C85035FCC8}" dt="2021-07-20T15:42:22.586" v="5541"/>
          <ac:spMkLst>
            <pc:docMk/>
            <pc:sldMk cId="4276647914" sldId="262"/>
            <ac:spMk id="2" creationId="{1A5F7874-F41B-42AF-A95E-3C07ADD7383A}"/>
          </ac:spMkLst>
        </pc:spChg>
        <pc:spChg chg="add mod">
          <ac:chgData name="VLACHOPOULOU Maria" userId="9043ce29-9f67-46a0-a7c5-b7092d7e9803" providerId="ADAL" clId="{78892627-DA0E-456B-96A3-B5C85035FCC8}" dt="2021-07-20T10:30:04.464" v="5012" actId="1076"/>
          <ac:spMkLst>
            <pc:docMk/>
            <pc:sldMk cId="4276647914" sldId="262"/>
            <ac:spMk id="5" creationId="{52A1BC1E-9678-4148-BAFC-42A9CBD268D2}"/>
          </ac:spMkLst>
        </pc:spChg>
        <pc:graphicFrameChg chg="mod modGraphic">
          <ac:chgData name="VLACHOPOULOU Maria" userId="9043ce29-9f67-46a0-a7c5-b7092d7e9803" providerId="ADAL" clId="{78892627-DA0E-456B-96A3-B5C85035FCC8}" dt="2021-07-20T10:29:59.877" v="5011" actId="6549"/>
          <ac:graphicFrameMkLst>
            <pc:docMk/>
            <pc:sldMk cId="4276647914" sldId="262"/>
            <ac:graphicFrameMk id="4" creationId="{4581150F-DE43-4276-8EFE-477D4DA83CD9}"/>
          </ac:graphicFrameMkLst>
        </pc:graphicFrameChg>
      </pc:sldChg>
      <pc:sldChg chg="modSp mod">
        <pc:chgData name="VLACHOPOULOU Maria" userId="9043ce29-9f67-46a0-a7c5-b7092d7e9803" providerId="ADAL" clId="{78892627-DA0E-456B-96A3-B5C85035FCC8}" dt="2021-07-20T15:36:13.099" v="5488" actId="1076"/>
        <pc:sldMkLst>
          <pc:docMk/>
          <pc:sldMk cId="1951261561" sldId="263"/>
        </pc:sldMkLst>
        <pc:spChg chg="mod">
          <ac:chgData name="VLACHOPOULOU Maria" userId="9043ce29-9f67-46a0-a7c5-b7092d7e9803" providerId="ADAL" clId="{78892627-DA0E-456B-96A3-B5C85035FCC8}" dt="2021-07-20T15:36:13.099" v="5488" actId="1076"/>
          <ac:spMkLst>
            <pc:docMk/>
            <pc:sldMk cId="1951261561" sldId="263"/>
            <ac:spMk id="2" creationId="{00000000-0000-0000-0000-000000000000}"/>
          </ac:spMkLst>
        </pc:spChg>
        <pc:spChg chg="mod">
          <ac:chgData name="VLACHOPOULOU Maria" userId="9043ce29-9f67-46a0-a7c5-b7092d7e9803" providerId="ADAL" clId="{78892627-DA0E-456B-96A3-B5C85035FCC8}" dt="2021-07-20T09:14:39.088" v="3914" actId="14100"/>
          <ac:spMkLst>
            <pc:docMk/>
            <pc:sldMk cId="1951261561" sldId="263"/>
            <ac:spMk id="6" creationId="{CE75510C-4A99-4CAF-BD67-0DD2182034A7}"/>
          </ac:spMkLst>
        </pc:spChg>
        <pc:graphicFrameChg chg="mod modGraphic">
          <ac:chgData name="VLACHOPOULOU Maria" userId="9043ce29-9f67-46a0-a7c5-b7092d7e9803" providerId="ADAL" clId="{78892627-DA0E-456B-96A3-B5C85035FCC8}" dt="2021-07-20T09:20:07.006" v="4070" actId="13926"/>
          <ac:graphicFrameMkLst>
            <pc:docMk/>
            <pc:sldMk cId="1951261561" sldId="263"/>
            <ac:graphicFrameMk id="4" creationId="{00000000-0000-0000-0000-000000000000}"/>
          </ac:graphicFrameMkLst>
        </pc:graphicFrameChg>
      </pc:sldChg>
      <pc:sldChg chg="addSp delSp modSp new mod ord">
        <pc:chgData name="VLACHOPOULOU Maria" userId="9043ce29-9f67-46a0-a7c5-b7092d7e9803" providerId="ADAL" clId="{78892627-DA0E-456B-96A3-B5C85035FCC8}" dt="2021-07-20T15:36:34.377" v="5492" actId="1076"/>
        <pc:sldMkLst>
          <pc:docMk/>
          <pc:sldMk cId="1416165195" sldId="264"/>
        </pc:sldMkLst>
        <pc:spChg chg="mod">
          <ac:chgData name="VLACHOPOULOU Maria" userId="9043ce29-9f67-46a0-a7c5-b7092d7e9803" providerId="ADAL" clId="{78892627-DA0E-456B-96A3-B5C85035FCC8}" dt="2021-07-20T15:36:34.377" v="5492" actId="1076"/>
          <ac:spMkLst>
            <pc:docMk/>
            <pc:sldMk cId="1416165195" sldId="264"/>
            <ac:spMk id="2" creationId="{3B676992-D88E-454A-B6D7-9AAC5AD06778}"/>
          </ac:spMkLst>
        </pc:spChg>
        <pc:spChg chg="del mod">
          <ac:chgData name="VLACHOPOULOU Maria" userId="9043ce29-9f67-46a0-a7c5-b7092d7e9803" providerId="ADAL" clId="{78892627-DA0E-456B-96A3-B5C85035FCC8}" dt="2021-07-20T10:13:09.965" v="4746" actId="3680"/>
          <ac:spMkLst>
            <pc:docMk/>
            <pc:sldMk cId="1416165195" sldId="264"/>
            <ac:spMk id="3" creationId="{752A868D-59DA-4D17-94DC-6C1FA4DD8012}"/>
          </ac:spMkLst>
        </pc:spChg>
        <pc:spChg chg="add del mod">
          <ac:chgData name="VLACHOPOULOU Maria" userId="9043ce29-9f67-46a0-a7c5-b7092d7e9803" providerId="ADAL" clId="{78892627-DA0E-456B-96A3-B5C85035FCC8}" dt="2021-07-20T10:14:56.378" v="4756" actId="21"/>
          <ac:spMkLst>
            <pc:docMk/>
            <pc:sldMk cId="1416165195" sldId="264"/>
            <ac:spMk id="7" creationId="{5EAF1E47-3830-4C6C-8446-3A5A5A7A9573}"/>
          </ac:spMkLst>
        </pc:spChg>
        <pc:spChg chg="add mod">
          <ac:chgData name="VLACHOPOULOU Maria" userId="9043ce29-9f67-46a0-a7c5-b7092d7e9803" providerId="ADAL" clId="{78892627-DA0E-456B-96A3-B5C85035FCC8}" dt="2021-07-20T10:24:17.651" v="4990" actId="1076"/>
          <ac:spMkLst>
            <pc:docMk/>
            <pc:sldMk cId="1416165195" sldId="264"/>
            <ac:spMk id="9" creationId="{9D0E6640-0CA9-4E4F-B3AB-CF443A437291}"/>
          </ac:spMkLst>
        </pc:spChg>
        <pc:graphicFrameChg chg="add del mod ord modGraphic">
          <ac:chgData name="VLACHOPOULOU Maria" userId="9043ce29-9f67-46a0-a7c5-b7092d7e9803" providerId="ADAL" clId="{78892627-DA0E-456B-96A3-B5C85035FCC8}" dt="2021-07-20T10:14:23.526" v="4752" actId="478"/>
          <ac:graphicFrameMkLst>
            <pc:docMk/>
            <pc:sldMk cId="1416165195" sldId="264"/>
            <ac:graphicFrameMk id="4" creationId="{E15DDBF4-2378-4AF4-B634-E8BCEC2E2DAD}"/>
          </ac:graphicFrameMkLst>
        </pc:graphicFrameChg>
        <pc:graphicFrameChg chg="add mod modGraphic">
          <ac:chgData name="VLACHOPOULOU Maria" userId="9043ce29-9f67-46a0-a7c5-b7092d7e9803" providerId="ADAL" clId="{78892627-DA0E-456B-96A3-B5C85035FCC8}" dt="2021-07-20T10:23:49.708" v="4989" actId="20577"/>
          <ac:graphicFrameMkLst>
            <pc:docMk/>
            <pc:sldMk cId="1416165195" sldId="264"/>
            <ac:graphicFrameMk id="5" creationId="{312BC8C5-6DC2-4D6F-8AEB-851C4A317677}"/>
          </ac:graphicFrameMkLst>
        </pc:graphicFrameChg>
      </pc:sldChg>
      <pc:sldChg chg="addSp modSp new mod">
        <pc:chgData name="VLACHOPOULOU Maria" userId="9043ce29-9f67-46a0-a7c5-b7092d7e9803" providerId="ADAL" clId="{78892627-DA0E-456B-96A3-B5C85035FCC8}" dt="2021-07-20T15:41:00.065" v="5516" actId="1076"/>
        <pc:sldMkLst>
          <pc:docMk/>
          <pc:sldMk cId="168846988" sldId="265"/>
        </pc:sldMkLst>
        <pc:spChg chg="add mod">
          <ac:chgData name="VLACHOPOULOU Maria" userId="9043ce29-9f67-46a0-a7c5-b7092d7e9803" providerId="ADAL" clId="{78892627-DA0E-456B-96A3-B5C85035FCC8}" dt="2021-07-20T15:41:00.065" v="5516" actId="1076"/>
          <ac:spMkLst>
            <pc:docMk/>
            <pc:sldMk cId="168846988" sldId="265"/>
            <ac:spMk id="3" creationId="{CE973D11-D7ED-41AF-B994-0E0D5A41D80D}"/>
          </ac:spMkLst>
        </pc:spChg>
        <pc:spChg chg="add mod">
          <ac:chgData name="VLACHOPOULOU Maria" userId="9043ce29-9f67-46a0-a7c5-b7092d7e9803" providerId="ADAL" clId="{78892627-DA0E-456B-96A3-B5C85035FCC8}" dt="2021-07-20T10:57:42.075" v="5384" actId="1076"/>
          <ac:spMkLst>
            <pc:docMk/>
            <pc:sldMk cId="168846988" sldId="265"/>
            <ac:spMk id="6" creationId="{A3DBB4F0-A007-42D7-85B8-F16942418D05}"/>
          </ac:spMkLst>
        </pc:spChg>
        <pc:graphicFrameChg chg="add mod modGraphic">
          <ac:chgData name="VLACHOPOULOU Maria" userId="9043ce29-9f67-46a0-a7c5-b7092d7e9803" providerId="ADAL" clId="{78892627-DA0E-456B-96A3-B5C85035FCC8}" dt="2021-07-20T15:40:55.491" v="5515" actId="1076"/>
          <ac:graphicFrameMkLst>
            <pc:docMk/>
            <pc:sldMk cId="168846988" sldId="265"/>
            <ac:graphicFrameMk id="4" creationId="{7698295D-AE46-4A50-A588-C50A8D23F1F1}"/>
          </ac:graphicFrameMkLst>
        </pc:graphicFrameChg>
      </pc:sldChg>
      <pc:sldMasterChg chg="setBg modSldLayout">
        <pc:chgData name="VLACHOPOULOU Maria" userId="9043ce29-9f67-46a0-a7c5-b7092d7e9803" providerId="ADAL" clId="{78892627-DA0E-456B-96A3-B5C85035FCC8}" dt="2021-07-20T16:39:39.544" v="6147"/>
        <pc:sldMasterMkLst>
          <pc:docMk/>
          <pc:sldMasterMk cId="1526173645" sldId="2147483684"/>
        </pc:sldMasterMkLst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604011284" sldId="2147483685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014733665" sldId="2147483686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186379183" sldId="2147483687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563219660" sldId="2147483688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3245061064" sldId="2147483689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4158073266" sldId="2147483690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857300262" sldId="2147483691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23592112" sldId="2147483692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1512192638" sldId="2147483693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2739066896" sldId="2147483694"/>
          </pc:sldLayoutMkLst>
        </pc:sldLayoutChg>
        <pc:sldLayoutChg chg="setBg">
          <pc:chgData name="VLACHOPOULOU Maria" userId="9043ce29-9f67-46a0-a7c5-b7092d7e9803" providerId="ADAL" clId="{78892627-DA0E-456B-96A3-B5C85035FCC8}" dt="2021-07-20T16:39:39.544" v="6147"/>
          <pc:sldLayoutMkLst>
            <pc:docMk/>
            <pc:sldMasterMk cId="1526173645" sldId="2147483684"/>
            <pc:sldLayoutMk cId="1933640804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FDF4-BD8D-43FF-9291-63E9B5B87104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E68F-0780-458C-B165-CA50128FF4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70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5487-0915-4EEB-9BF2-06DDC6AD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08FF7-5F44-4352-850A-DDC219155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4008F-1EFD-401D-B897-1E11B3BB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823B-A340-4422-B7EE-5A0E0CDF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881A-AD39-40AE-BA90-F918928B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01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C840-0720-489F-B443-86B9ABE2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DE461-3ED4-4E27-A25A-7F0DF9D6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6340E-BD40-4599-B97E-762BA0F9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36B5-DF99-4C82-A5D9-BDB6664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0B65-607D-4966-9D14-F6C5E69A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06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4727E-C928-4630-B5F7-FABF7CEF3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8B8D0-A5D2-4503-BF2C-B11B95F80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D9E9-7F78-4CFF-B979-79500FB4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5764-72B9-4C78-AFEF-03A51E88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B940-0D21-4E2C-A772-82523BA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6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2EB9-0289-459C-9832-776CE1A4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3D1A-D308-400B-9918-F6761241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0B0BA-4FB4-468A-B490-6866F5C6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098F2-65C7-4372-8589-A7B82C9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0A92-F4C8-43C7-8EB7-EC29F120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73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B2A3-D43D-4474-B49A-7DD2F311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3B3E0-2FEF-43D4-AB11-3EC61D633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7DFF-3B4A-4C86-9777-01C6ABFD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D1D1-DA49-4505-A877-22D5BDE4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30DA-8A4D-4B7E-B7C2-054F1097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3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65C4-695F-4070-AF57-1D4A136D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020F-4E8D-48B8-A2F1-A320D93FC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5B3AF-E42C-4BBF-B198-AC4EF94EC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791B-D039-4E74-96BB-29E177FC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5889-EF33-4B1F-BE07-E8943910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BB86B-6A9A-4015-BC6E-BD8F5139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2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871B-2E58-4B38-B491-2BAC30BD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460E2-ED9A-4362-9B03-2B517D10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4C0DE-80E4-4D93-99F5-638E099D1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2A331-DD35-4E3F-B2D0-B4621E8B6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D6197-DFF8-41D5-A8AA-BBF975F5C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82D61-A017-4777-BD0B-E9378ECA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083C9-F064-412A-B2DE-83A00A8F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0B1F4-3EF8-4C87-8361-94F45318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0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6016-3932-4A5A-8130-935A6D4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EF716-04DB-4FFA-A479-B54AEC9C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93B3-283C-4809-9124-6309957E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EC36A-BDE6-4B59-A034-B37010C0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0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02E0D-AF68-4E9F-9C85-E3ABCC40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E180A-9AC4-4116-9256-028564D1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C24B5-6543-4F45-8D3F-D112C3E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3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5367-803E-4D5A-9AEA-D06DE20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4ECE-7CCA-45A3-A679-85271D56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28806-3595-4EFF-B508-0DEE5DB7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8A703-D98D-4901-9E77-6E2DAFA4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9F16-181E-4003-939F-59C36A37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0B915-E3C4-417A-9C02-61B680EB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9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C32A-22B9-4C0F-B07F-63191422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8D3D8-CD58-4C82-A4F9-D2D6220F3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86EFA-1499-43CF-AC96-AF186E621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93CA9-C378-4FC6-AD4D-D2133963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6E73C-8E01-41AB-B375-9934165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2FDBF-A9B6-410B-92C0-08291C7A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19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7000" t="24000" r="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E1243-9B20-4709-8C71-21CCAF06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2BCEB-3CBF-4E80-B3AB-FBA6CC30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5400-0B12-437F-8B8A-3EFEA13CF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113A-4EAC-45DE-916B-8985AD0EEE17}" type="datetimeFigureOut">
              <a:rPr lang="el-GR" smtClean="0"/>
              <a:t>20/7/2021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6D29-6C72-4F8D-8ACF-7F4BB0266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31E4-F6F0-4989-82E4-46F29B90A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B6CD-7170-4AE2-A46C-1C581D2926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1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47244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C3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προς ΕΥΦ και ΕΥ </a:t>
            </a:r>
            <a:r>
              <a:rPr lang="en-GB" sz="2800" b="1" dirty="0">
                <a:solidFill>
                  <a:srgbClr val="CC3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r>
              <a:rPr lang="el-GR" sz="2800" b="1" dirty="0">
                <a:solidFill>
                  <a:srgbClr val="CC3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endParaRPr lang="en-US" sz="2800" b="1" dirty="0">
              <a:solidFill>
                <a:srgbClr val="CC33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75A9137-0C8E-46F6-978E-BC5FAD653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3187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83726"/>
            <a:ext cx="6858000" cy="48736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προς ΕΥΦ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61066"/>
              </p:ext>
            </p:extLst>
          </p:nvPr>
        </p:nvGraphicFramePr>
        <p:xfrm>
          <a:off x="228600" y="1066800"/>
          <a:ext cx="8686800" cy="4817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</a:t>
                      </a:r>
                      <a:r>
                        <a:rPr lang="el-GR" sz="1400" baseline="0" dirty="0"/>
                        <a:t> ΕΥΦ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 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ΓΕΝΙΚΟ ΝΟΣΟΚΟΜΕΙΟ ΑΡΤΑΣ–ΜΟΝΑΔΑ ΕΝΤΑΤΙΚΗΣ ΘΕΡΑΠΕΙΑΣ-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ΑΡΤΑ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ΆΡΤΑ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47100, ΆΡΤΑ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GB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ΔΩΡΕΑ ΣΕ ΕΙΔΟΣ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ΗΛΕΙΑΣ, ΝΟΣΗΛΕΥΤΙΚΗ ΜΟΝΑΔΑ ΠΥΡΓΟΥ-ΜΟΝΑΔΑ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ΠΥΡΓΟΣ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ΣΥΝΤΡΙΑΔΑ ΗΛΕΙΑΣ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Τ.Κ: 27150, ΠΥΡΓΟΣ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546.51</a:t>
                      </a: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l-G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ΔΩΡΕΑ ΣΕ ΕΙΔΟΣ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2815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ΜΕΣΣΗΝΙΑΣ, ΝΟΣΗΛΕΥΤΙΚΗ ΜΟΝΑΔΑ ΚΑΛΑΜΑΤΑΣ-ΜΟΝΑΔΑ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ΚΑΛΑΜΑΤΑ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ΑΝΤΙΚΑΛΑΜΟΣ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24100, ΚΑΛΑΜΑΤΑ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528.21€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ΔΩΡΕΑ ΣΕ ΕΙΔΟΣ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68476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ΠΑΝΑΡΚΑΔΙΚΟ ΓΕΝΙΚΟ ΝΟΣΟΚΟΜΕΙΟ ΤΡΙΠΟΛΗΣ «Η ΕΥΑΓΓΕΛΙΣΤΡΙΑ»-ΜΟΝΑΔΑ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ΤΡΙΠΟΛΗ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ΕΡΥΘΡΟΥ ΣΤΑΥΡΟΥ (ΤΕΡΜΑ)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22100, ΤΡΙΠΟΛΗ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516.15€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ΔΩΡΕΑ ΣΕ ΕΙΔΟΣ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75969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ΝΙΚΑΙΑΣ «ΑΓ. ΠΑΝΤΕΛΕΗΜΩΝ» -ΜΟΝΑΔΑ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ΝΙΚΑΙΑ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Δ. ΜΑΝΤΟΥΒΑΛΟΥ 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18454, ΝΙΚΑΙΑ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ΔΩΡΕΑ ΣΕ ΕΙΔΟΣ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203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9A709D-3391-4D2F-98F6-F1F697FCA233}"/>
              </a:ext>
            </a:extLst>
          </p:cNvPr>
          <p:cNvSpPr/>
          <p:nvPr/>
        </p:nvSpPr>
        <p:spPr>
          <a:xfrm>
            <a:off x="2144785" y="6180384"/>
            <a:ext cx="701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.  Στις δωρεές σε είδος, το ΦΠΑ περιλαμβάνεται στο ποσό.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858000" cy="71596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προς ΕΥΦ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352321"/>
              </p:ext>
            </p:extLst>
          </p:nvPr>
        </p:nvGraphicFramePr>
        <p:xfrm>
          <a:off x="457199" y="1023558"/>
          <a:ext cx="8229601" cy="5120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</a:t>
                      </a:r>
                      <a:r>
                        <a:rPr lang="el-GR" sz="1400" baseline="0" dirty="0"/>
                        <a:t> ΕΥΦ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 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ΙΩΑΝΝΙΝΩΝ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«Γ. ΧΑΤΖΗΚΩΣΤΑ» –ΜΟΝΑΔΑ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ΙΩΑΝΝΙΝΑ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Λ. ΜΑΚΡΥΓΙΑΝΝΗ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45001, ΙΩΑΝΝΙΝΑ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837€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ΔΩΡΕΑ ΣΕ ΕΙΔΟΣ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179686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ΚΑΤΕΡΙΝΗΣ –ΜΟΝΑΔΑ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ΚΑΤΕΡΙΝΗ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ΝΕΟ ΚΕΡΑΜΙΔΙ &amp; 6ο ΧΛΜ. ΚΑΤΕΡΙΝΗΣ-ΑΡΩΝΑ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60150, ΠΙΕΡΙΑ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999.94€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ΔΩΡΕΑ ΣΕ ΕΙΔΟΣ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767819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ΓΕΝΙΚΟ ΝΟΣΟΚΟΜΕΙΟ ΑΘΗΝΩΝ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«Γ. ΓΕΝΝΗΜΑΤΑΣ» –ΜΟΝΑΔΑ ΕΝΤΑΤΙΚΗΣ ΘΕΡΑΠΕΙΑΣ-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ΛΕΩΦΟΡΟΣ ΜΕΣΟΓΕΙΩΝ 154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11527,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214.61€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ΔΩΡΕΑ ΣΕ ΕΙΔΟΣ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241061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ΚΑΡΔΙΟΛΟΓΙΚΗ ΕΤΑΙΡΕΙΑ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ΑΘΗΝΑ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ΗΛΙΑ ΠΟΤΑΜΙΑΝΟΥ 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11528, Αθήνα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4.327,6€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r>
                        <a:rPr lang="el-GR" sz="1000" b="1" kern="1200" dirty="0"/>
                        <a:t> ΚΑΙ ΕΓΓΡΑΦΕΣ ΑΠΕΥΘΕΙΑΣ ΣΤΗΝ ΕΤΑΙΡΕΙΑ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98902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ΕΤΑΙΡΕΙΑ ΛΟΙΜΩΞΕΩΝ ΣΤΟΥΣ ΒΑΡΕΩΣ ΠΑΣΧΟΝΤΕΣ (ΕΛΛΑΣ)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ΜΑΙΑΝΔΡΟΥ 23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11528,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8680€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30799"/>
                  </a:ext>
                </a:extLst>
              </a:tr>
              <a:tr h="61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ΕΤΑΙΡΕΙΑ ΑΝΑΠΝΕΥΣΤΙΚΩΝ ΔΙΑΤΑΡΑΧΩΝ ΚΑΙ ΒΑΡΕΙΑΣ ΝΟΣΟΥ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ΜΑΙΑΝΔΡΟΥ 23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11528,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1240€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9109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925F51-580B-4740-B5D8-A23AD1500D5E}"/>
              </a:ext>
            </a:extLst>
          </p:cNvPr>
          <p:cNvSpPr txBox="1"/>
          <p:nvPr/>
        </p:nvSpPr>
        <p:spPr>
          <a:xfrm>
            <a:off x="1855365" y="6306979"/>
            <a:ext cx="685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.  Στις δωρεές σε είδος, το ΦΠΑ περιλαμβάνεται στο ποσό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1247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6768" y="175104"/>
            <a:ext cx="6477000" cy="399643"/>
          </a:xfrm>
        </p:spPr>
        <p:txBody>
          <a:bodyPr>
            <a:normAutofit fontScale="90000"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</a:t>
            </a:r>
            <a:r>
              <a:rPr lang="el-GR" sz="27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παροχών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προς ΕΥΦ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244599"/>
              </p:ext>
            </p:extLst>
          </p:nvPr>
        </p:nvGraphicFramePr>
        <p:xfrm>
          <a:off x="482367" y="700256"/>
          <a:ext cx="8305802" cy="57828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ΑΡΧΕΓΟΝΟ ΚΥΤΤΑΡΟ ΑΙΜΑΤΟΣ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ΜΟΝΑΔΑ ΜΕΣΟΓΕΙΑΚΗΣ ΑΝΑΙΜΙΑΣ ΝΟΣΟΚΟΜΕΙΟ ΚΑΛΑΜΑΤΑΣ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ΤΚ: 24100, ΚΑΛΑΜΑΤΑ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2480€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893752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ΕΤΑΙΡΕΙΑ ΜΕΛΕΤΗΣ ΚΑΡΔΙΑΓΓΕΙΑΚΩΝ ΠΑΘΗΣΕΩΝ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Γρηγορίου Θεολόγου 12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16121, Αθήνα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1240€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/>
                        <a:t> 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33194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ΙΑΤΡΙΚΗ ΕΤΑΙΡΕΙΑ ΑΘΗΝΩΝ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ΜΑΙΑΝΔΡΟΥ 23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11528, ΑΘΗΝΑ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1860€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92722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ΑΙΜΑΤΟΛΟΓΙΚΗ ΕΤΑΙΡΕΙΑ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ΚΗΦΙΣΙΑΣ 27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11523,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4960€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559905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ΕΤΑΙΡΕΙΑ ΧΕΙΡΟΥΡΓΩΝ ΘΩΡΑΚΟΣ-ΚΑΡΔΙΑΣ-ΑΓΓΕΙΩΝ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ΑΡΤΗΣ 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11523,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6200€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/>
                        <a:t>ΧΟΡΗΓΙΑ ΣΕ ΣΥΝΕΔΡΙΟ ΜΕΣΩ </a:t>
                      </a:r>
                      <a:r>
                        <a:rPr lang="en-GB" sz="1000" b="1" kern="1200" dirty="0"/>
                        <a:t>PCO</a:t>
                      </a: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847311"/>
                  </a:ext>
                </a:extLst>
              </a:tr>
              <a:tr h="8505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ΕΛΛΗΝΙΚΗ ΕΤΑΙΡΕΙΑ ΚΑΡΔΙΟΑΝΑΠΝΕΥΣΤΙΚΗΣ ΑΝΑΖΩΟΓΟΝΝΗΣΗΣ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ΠΑΤΗΣΙΩΝ 89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Τ.Κ: 10434,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4352€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ΧΟΡΗΓΙΑ ΓΙΑ ΕΠΙΣΤΗΜΟΝΙΚΗ ΕΚΔΗΛΩΣΗ ΕΤΑΙΡΕΙΑΣ ΜΑΣ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21601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75510C-4A99-4CAF-BD67-0DD2182034A7}"/>
              </a:ext>
            </a:extLst>
          </p:cNvPr>
          <p:cNvSpPr/>
          <p:nvPr/>
        </p:nvSpPr>
        <p:spPr>
          <a:xfrm>
            <a:off x="3733801" y="6509049"/>
            <a:ext cx="510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2020 και περιλαμβάνουν ΦΠΑ</a:t>
            </a: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126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385803"/>
            <a:ext cx="8001000" cy="411162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μέσω ΕΛΚΕ/ΕΛΚΕΑ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113984E-29C5-46F8-BB81-7398CFAE7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9531"/>
              </p:ext>
            </p:extLst>
          </p:nvPr>
        </p:nvGraphicFramePr>
        <p:xfrm>
          <a:off x="533400" y="990600"/>
          <a:ext cx="8001000" cy="4148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023683908"/>
                    </a:ext>
                  </a:extLst>
                </a:gridCol>
                <a:gridCol w="1163780">
                  <a:extLst>
                    <a:ext uri="{9D8B030D-6E8A-4147-A177-3AD203B41FA5}">
                      <a16:colId xmlns:a16="http://schemas.microsoft.com/office/drawing/2014/main" val="124672235"/>
                    </a:ext>
                  </a:extLst>
                </a:gridCol>
                <a:gridCol w="2109355">
                  <a:extLst>
                    <a:ext uri="{9D8B030D-6E8A-4147-A177-3AD203B41FA5}">
                      <a16:colId xmlns:a16="http://schemas.microsoft.com/office/drawing/2014/main" val="2028638163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3386364616"/>
                    </a:ext>
                  </a:extLst>
                </a:gridCol>
                <a:gridCol w="1309255">
                  <a:extLst>
                    <a:ext uri="{9D8B030D-6E8A-4147-A177-3AD203B41FA5}">
                      <a16:colId xmlns:a16="http://schemas.microsoft.com/office/drawing/2014/main" val="3615859097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9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ΕΘΝΙΚΟ ΚΑΠΟΔΙΣΤΡΙΑΚΟ ΠΑΝΕΠΙΣΤΗΜΙΟ ΑΘΗΝΩΝ/ΕΙΔΙΚΟΣ ΛΟΓΑΡΙΑΣΜΟΣ ΚΟΝΔΥΛΙΩΝ ΕΡΕΥΝΑΣ ΕΚΠΑ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ΧΡΗΣΤΟΥ ΛΑΔΑ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10561, 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501.15€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ΔΩΡΕΑ ΣΕ ΧΡΗΜΑ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ΑΦΟΡΑ ΣΤΟ ΕΡΓΟ ΜΕ ΤΙΤΛΟ:  ΜΟΝΑΔΑ ΕΝΤΑΤΙΚΗΣ ΘΕΡΑΠΕΙΑΣ (ΝΟΣΟΚΟΜΕΙΟ ΑΤΤΙΚΟ) ΚΑΛΥΨΗ ΛΕΙΤΟΥΡΓΙΚΩΝ ΑΝΑΓΚΩΝ ΤΩΝ ΜΕΘ ΚΑΙ ΜΕΝ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42579"/>
                  </a:ext>
                </a:extLst>
              </a:tr>
              <a:tr h="87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ΕΙΔΙΚΟΣ ΛΟΓΑΡΙΑΣΜΟΣ ΚΟΝΔΥΛΙΩΝ ΕΡΕΥΝΑΣ ΚΑΙ ΑΝΑΠΤΥΞΗΣ (Ε.Λ.Κ.Ε.Α.) 3ης ΥΓΕΙΟΝΟΜΙΚΗΣ ΠΕΡΙΦΕΡΕΙΑΣ (ΜΑΚΕΔΟΝΙΑΣ)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ΘΕΣΣΑΛΟΝΙΚΗ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ΜΟΔΗ 9,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54635, ΘΕΣΣΑΛΟΝΙΚΗ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54661"/>
                  </a:ext>
                </a:extLst>
              </a:tr>
              <a:tr h="87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ΕΙΔΙΚΟΣ ΛΟΓΑΡΙΑΣΜΟΣ ΚΟΝΔΥΛΙΩΝ ΕΡΕΥΝΑΣ ΚΑΙ ΑΝΑΠΤΥΞΗΣ (Ε.Λ.Κ.Ε.Α.) 4</a:t>
                      </a:r>
                      <a:r>
                        <a:rPr lang="el-GR" sz="10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ης</a:t>
                      </a: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ΥΓΕΙΟΝΟΜΙΚΗΣ ΠΕΡΙΦΕΡΕΙΑΣ ΜΑΚΕΔΟΝΙΑΣ ΚΑΙ ΘΡΑΚΗΣ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ΘΕΣΣΑΛΟΝΙΚΗ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ΑΡΙΣΤΟΤΕΛΟΥΣ 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54623, ΘΕΣΣΑΛΟΝΙΚΗ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16474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779A709D-3391-4D2F-98F6-F1F697FCA233}"/>
              </a:ext>
            </a:extLst>
          </p:cNvPr>
          <p:cNvSpPr/>
          <p:nvPr/>
        </p:nvSpPr>
        <p:spPr>
          <a:xfrm>
            <a:off x="1981200" y="5525881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2020 και περιλαμβάνουν ΦΠΑ και όλες τις νόμιμες κρατήσεις.</a:t>
            </a:r>
          </a:p>
        </p:txBody>
      </p:sp>
    </p:spTree>
    <p:extLst>
      <p:ext uri="{BB962C8B-B14F-4D97-AF65-F5344CB8AC3E}">
        <p14:creationId xmlns:p14="http://schemas.microsoft.com/office/powerpoint/2010/main" val="62235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73D11-D7ED-41AF-B994-0E0D5A41D80D}"/>
              </a:ext>
            </a:extLst>
          </p:cNvPr>
          <p:cNvSpPr txBox="1"/>
          <p:nvPr/>
        </p:nvSpPr>
        <p:spPr>
          <a:xfrm>
            <a:off x="533400" y="300908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μέσω ΕΛΚΕ/ΕΛΚΕΑ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8295D-AE46-4A50-A588-C50A8D23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9489"/>
              </p:ext>
            </p:extLst>
          </p:nvPr>
        </p:nvGraphicFramePr>
        <p:xfrm>
          <a:off x="457200" y="1001037"/>
          <a:ext cx="8001000" cy="41404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489280963"/>
                    </a:ext>
                  </a:extLst>
                </a:gridCol>
                <a:gridCol w="1163780">
                  <a:extLst>
                    <a:ext uri="{9D8B030D-6E8A-4147-A177-3AD203B41FA5}">
                      <a16:colId xmlns:a16="http://schemas.microsoft.com/office/drawing/2014/main" val="758889937"/>
                    </a:ext>
                  </a:extLst>
                </a:gridCol>
                <a:gridCol w="2109355">
                  <a:extLst>
                    <a:ext uri="{9D8B030D-6E8A-4147-A177-3AD203B41FA5}">
                      <a16:colId xmlns:a16="http://schemas.microsoft.com/office/drawing/2014/main" val="3005938364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2579026427"/>
                    </a:ext>
                  </a:extLst>
                </a:gridCol>
                <a:gridCol w="1309255">
                  <a:extLst>
                    <a:ext uri="{9D8B030D-6E8A-4147-A177-3AD203B41FA5}">
                      <a16:colId xmlns:a16="http://schemas.microsoft.com/office/drawing/2014/main" val="1587226813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0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ΕΘΝΙΚΟ ΚΑΙ ΚΑΠΟΔΙΣΤΡΙΑΚΟ ΠΑΝΕΠΙΣΤΗΜΙΟ ΑΘΗΝΩΝ/ΕΙΔΙΚΟΣ ΛΟΓΑΡΙΑΣΜΟΣ ΚΟΝΔΥΛΙΩΝ ΕΡΕΥΝΑΣ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ΧΡΗΣΤΟΥ ΛΑΔΑ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10561,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80773"/>
                  </a:ext>
                </a:extLst>
              </a:tr>
              <a:tr h="87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ΕΙΔΙΚΟΣ ΛΟΓΑΡΙΑΣΜΟΣ ΚΟΝΔΥΛΙΩΝ ΕΡΕΥΝΑΣ ΚΑΙ ΑΝΑΠΤΥΞΗΣ (Ε.Λ.Κ.Ε.Α.) 1</a:t>
                      </a:r>
                      <a:r>
                        <a:rPr lang="el-GR" sz="10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ης</a:t>
                      </a: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ΥΓΕΙΟΝΟΜΙΚΗΣ ΠΕΡΙΦΕΡΕΙΑΣ ΑΤΤΙΚΗΣ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ΖΑΧΑΡΩΦ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11521, ΑΘΗΝΑ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008810"/>
                  </a:ext>
                </a:extLst>
              </a:tr>
              <a:tr h="87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ΕΙΔΙΚΟΣ ΛΟΓΑΡΙΑΣΜΟΣ ΚΟΝΔΥΛΙΩΝ ΕΡΕΥΝΑΣ (Ε.Λ.Κ.Ε.) ΤΟΥ ΔΗΜΟΚΡΙΤΕΙΟΥ ΠΑΝΕΠΙΣΤΗΜΙΟΥ ΘΡΑΚΗΣ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ΞΑΝΘΗ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ΒΑΣ. ΣΟΦΙΑΣ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ΠΟΛΥΤΕΧΝΙΚΗ ΣΧΟΛΗ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67132, ΞΑΝΘΗ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ΔΩΡΕΑ ΣΕ ΧΡΗΜΑ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(Η ΣΥΜΒΑΣΗ ΕΓΙΝΕ ΤΟ 2020 ΑΛΛΑ Η ΔΩΡΕΑ ΓΙΑ ΤΟ ΠΡΟΓΡΑΜΜΑ: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«ΑΝΑΠΤΥΞΗ ΤΩΝ ΕΚΠΑΙΔΕΥΤΙΚΩΝ ΚΑΙ ΕΡΕΥΝΗΤΙΚΩΝ ΔΡΑΣΤΗΡΙΟΤΗΤΩΝ ΤΗΣ ΜΟΝΑΔΑΣ ΕΝΤΑΤΙΚΗΣ ΘΕΡΑΠΕΙΑΣ ΤΟΥ Δ.Π.Θ» ΤΙΜΟΛΟΓΗΘΗΚΕ ΤΟ 2021)</a:t>
                      </a: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11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DBB4F0-A007-42D7-85B8-F16942418D05}"/>
              </a:ext>
            </a:extLst>
          </p:cNvPr>
          <p:cNvSpPr txBox="1"/>
          <p:nvPr/>
        </p:nvSpPr>
        <p:spPr>
          <a:xfrm>
            <a:off x="1905000" y="5610742"/>
            <a:ext cx="6781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2020 και περιλαμβάνουν ΦΠΑ και όλες τις νόμιμες κρατήσεις.</a:t>
            </a:r>
          </a:p>
        </p:txBody>
      </p:sp>
    </p:spTree>
    <p:extLst>
      <p:ext uri="{BB962C8B-B14F-4D97-AF65-F5344CB8AC3E}">
        <p14:creationId xmlns:p14="http://schemas.microsoft.com/office/powerpoint/2010/main" val="16884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6992-D88E-454A-B6D7-9AAC5AD0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457199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προς ΕΥ</a:t>
            </a:r>
            <a:endParaRPr lang="en-GB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BC8C5-6DC2-4D6F-8AEB-851C4A317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55677"/>
              </p:ext>
            </p:extLst>
          </p:nvPr>
        </p:nvGraphicFramePr>
        <p:xfrm>
          <a:off x="533400" y="914400"/>
          <a:ext cx="7772400" cy="19343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1086798623"/>
                    </a:ext>
                  </a:extLst>
                </a:gridCol>
                <a:gridCol w="1130529">
                  <a:extLst>
                    <a:ext uri="{9D8B030D-6E8A-4147-A177-3AD203B41FA5}">
                      <a16:colId xmlns:a16="http://schemas.microsoft.com/office/drawing/2014/main" val="1257191022"/>
                    </a:ext>
                  </a:extLst>
                </a:gridCol>
                <a:gridCol w="2049088">
                  <a:extLst>
                    <a:ext uri="{9D8B030D-6E8A-4147-A177-3AD203B41FA5}">
                      <a16:colId xmlns:a16="http://schemas.microsoft.com/office/drawing/2014/main" val="2733651272"/>
                    </a:ext>
                  </a:extLst>
                </a:gridCol>
                <a:gridCol w="989215">
                  <a:extLst>
                    <a:ext uri="{9D8B030D-6E8A-4147-A177-3AD203B41FA5}">
                      <a16:colId xmlns:a16="http://schemas.microsoft.com/office/drawing/2014/main" val="361488249"/>
                    </a:ext>
                  </a:extLst>
                </a:gridCol>
                <a:gridCol w="1271848">
                  <a:extLst>
                    <a:ext uri="{9D8B030D-6E8A-4147-A177-3AD203B41FA5}">
                      <a16:colId xmlns:a16="http://schemas.microsoft.com/office/drawing/2014/main" val="2063506149"/>
                    </a:ext>
                  </a:extLst>
                </a:gridCol>
              </a:tblGrid>
              <a:tr h="312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ΟΝΟΜΑ ΕΥ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ΕΔΡΑ ΕΥΦ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ΔΙΕΥΘΥΝΣΗ ΕΔΡΑΣ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ΠΟΣΟ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400" dirty="0"/>
                        <a:t>ΣΧΟΛΙΑ</a:t>
                      </a:r>
                      <a:r>
                        <a:rPr lang="el-GR" sz="1400" baseline="0" dirty="0"/>
                        <a:t>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94964"/>
                  </a:ext>
                </a:extLst>
              </a:tr>
              <a:tr h="77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ΚΩΤΟΥΛΑΣ ΧΡΙΣΤΟΦΟΡΟΣ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ΚΗΦΙΣΙΑΣ 38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11526, 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797€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492284"/>
                  </a:ext>
                </a:extLst>
              </a:tr>
              <a:tr h="77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ΠΟΘΗΤΑΚΗΣ ΧΡΥΣΟΒΑΛΑΝΤΗΣ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ΑΘΗΝΑ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Δ. ΓΟΥΝΑΡΗ 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Τ.Κ: 15343, ΑΓ. ΠΑΡΑΣΚΕΥΗ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0€</a:t>
                      </a: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9352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0E6640-0CA9-4E4F-B3AB-CF443A437291}"/>
              </a:ext>
            </a:extLst>
          </p:cNvPr>
          <p:cNvSpPr txBox="1"/>
          <p:nvPr/>
        </p:nvSpPr>
        <p:spPr>
          <a:xfrm>
            <a:off x="1600200" y="3031336"/>
            <a:ext cx="6781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2020 και περιλαμβάνουν ΦΠΑ και όλες τις νόμιμες κρατήσεις.</a:t>
            </a:r>
          </a:p>
        </p:txBody>
      </p:sp>
    </p:spTree>
    <p:extLst>
      <p:ext uri="{BB962C8B-B14F-4D97-AF65-F5344CB8AC3E}">
        <p14:creationId xmlns:p14="http://schemas.microsoft.com/office/powerpoint/2010/main" val="141616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7000" t="24000" r="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7874-F41B-42AF-A95E-3C07ADD7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3976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Δημοσιοποίηση παροχών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AMOMED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 προς ΕΥ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81150F-DE43-4276-8EFE-477D4DA83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86289"/>
              </p:ext>
            </p:extLst>
          </p:nvPr>
        </p:nvGraphicFramePr>
        <p:xfrm>
          <a:off x="381000" y="1219200"/>
          <a:ext cx="8229600" cy="39090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00084969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252410694"/>
                    </a:ext>
                  </a:extLst>
                </a:gridCol>
              </a:tblGrid>
              <a:tr h="7370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ΠΕΡΙΓΡΑΦΗ ΔΡΑΣΤΗΡΙΟΤΗΤΑΣ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ΚΟΣΤΟΣ (€)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ΣΧΟΛΙΑ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63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88204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ΕΓΓΡΑΦΗ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ΔΙΑΜΟΝΗ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ΜΕΤΑΦΟΡΙΚΑ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ΕΠΙΣΤΗΜΟΝΙΚΕΣ ΕΚΔΗΛΩΣΕΙΣ ΕΣΩΤΕΡΙΚΟΥ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1.934.4€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969€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860.8€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ΤΑ ΠΟΣΑ ΑΦΟΡΟΥΝ ΣΕ ΤΕΛΙΚΑ ΚΟΣΤΗ (ΣΥΜΠΕΡΙΛΑΜΒΑΝΟΜΕΝΟΥ ΦΠΑ)	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en-GB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ΕΠΙΣΤΗΜΟΝΙΚΕΣ ΕΚΔΗΛΩΣΕΙΣ ΕΞΩΤΕΡΙΚΟΥ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7.381,4€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ΤΑ ΠΟΣΑ ΑΦΟΡΟΥΝ ΣΕ ΤΕΛΙΚΑ ΚΟΣΤΗ (ΣΥΜΠΕΡΙΛΑΜΒΑΝΟΜΕΝΟΥ ΦΠΑ)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ΕΠΙΣΤΗΜΟΝΙΚΕΣ ΕΚΔΗΛΩΣΕΙΣ ΔΙΟΡΓΑΝΩΣΗΣ ΤΗΣ 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4.600€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ΤΑ ΠΟΣΑ ΑΦΟΡΟΥΝ ΣΕ ΤΕΛΙΚΑ ΚΟΣΤΗ (ΣΥΜΠΕΡΙΛΑΜΒΑΝΟΜΕΝΟΥ ΦΠΑ)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000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A1BC1E-9678-4148-BAFC-42A9CBD268D2}"/>
              </a:ext>
            </a:extLst>
          </p:cNvPr>
          <p:cNvSpPr txBox="1"/>
          <p:nvPr/>
        </p:nvSpPr>
        <p:spPr>
          <a:xfrm>
            <a:off x="4724400" y="5515689"/>
            <a:ext cx="3886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Τα ανωτέρω ποσά αφορούν σε χρήματα που εκταμιεύτηκαν το 2020. </a:t>
            </a:r>
          </a:p>
        </p:txBody>
      </p:sp>
    </p:spTree>
    <p:extLst>
      <p:ext uri="{BB962C8B-B14F-4D97-AF65-F5344CB8AC3E}">
        <p14:creationId xmlns:p14="http://schemas.microsoft.com/office/powerpoint/2010/main" val="427664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6946480E095A4895BBF75A9F575CB1" ma:contentTypeVersion="8" ma:contentTypeDescription="Ein neues Dokument erstellen." ma:contentTypeScope="" ma:versionID="40d5f54498a149bd1530d9152216e2a7">
  <xsd:schema xmlns:xsd="http://www.w3.org/2001/XMLSchema" xmlns:xs="http://www.w3.org/2001/XMLSchema" xmlns:p="http://schemas.microsoft.com/office/2006/metadata/properties" xmlns:ns3="e97d1fd8-be78-4e49-8848-a8f053e7925d" targetNamespace="http://schemas.microsoft.com/office/2006/metadata/properties" ma:root="true" ma:fieldsID="559c198aa416da0a982718de336002f2" ns3:_="">
    <xsd:import namespace="e97d1fd8-be78-4e49-8848-a8f053e792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d1fd8-be78-4e49-8848-a8f053e792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12AE79-1911-4F96-A19A-54ACE7285871}">
  <ds:schemaRefs>
    <ds:schemaRef ds:uri="http://purl.org/dc/elements/1.1/"/>
    <ds:schemaRef ds:uri="http://schemas.microsoft.com/office/2006/metadata/properties"/>
    <ds:schemaRef ds:uri="e97d1fd8-be78-4e49-8848-a8f053e7925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7C970F-77EC-4038-AB34-CA9866BC1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9FED7-1A64-4883-8AA4-92CBB6B30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7d1fd8-be78-4e49-8848-a8f053e79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2145</TotalTime>
  <Words>1004</Words>
  <Application>Microsoft Office PowerPoint</Application>
  <PresentationFormat>On-screen Show (4:3)</PresentationFormat>
  <Paragraphs>222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Δημοσιοποίηση παροχών AMOMED 2020 προς ΕΥΦ</vt:lpstr>
      <vt:lpstr>Δημοσιοποίηση παροχών AMOMED 2020 προς ΕΥΦ</vt:lpstr>
      <vt:lpstr>Δημοσιοποίηση παροχών AMOMED 2020 προς ΕΥΦ</vt:lpstr>
      <vt:lpstr>Δημοσιοποίηση παροχών AMOMED 2020 μέσω ΕΛΚΕ/ΕΛΚΕΑ</vt:lpstr>
      <vt:lpstr>PowerPoint Presentation</vt:lpstr>
      <vt:lpstr>Δημοσιοποίηση παροχών AMOMED 2020 προς ΕΥ</vt:lpstr>
      <vt:lpstr>Δημοσιοποίηση παροχών AMOMED 2020 προς ΕΥ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georgios kritsimas</dc:creator>
  <cp:lastModifiedBy>VLACHOPOULOU Maria</cp:lastModifiedBy>
  <cp:revision>102</cp:revision>
  <dcterms:created xsi:type="dcterms:W3CDTF">2019-06-23T21:34:44Z</dcterms:created>
  <dcterms:modified xsi:type="dcterms:W3CDTF">2021-07-20T16:42:45Z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0x0101000D6946480E095A4895BBF75A9F575CB1</vt:lpwstr>
  </property>
</Properties>
</file>