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9" r:id="rId6"/>
    <p:sldId id="260" r:id="rId7"/>
    <p:sldId id="263" r:id="rId8"/>
    <p:sldId id="261" r:id="rId9"/>
    <p:sldId id="262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C1B4"/>
    <a:srgbClr val="D0563E"/>
    <a:srgbClr val="997585"/>
    <a:srgbClr val="CC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CHOPOULOU Maria" userId="9043ce29-9f67-46a0-a7c5-b7092d7e9803" providerId="ADAL" clId="{6EA13D54-EC6A-4FF4-AAFD-6684F7B656B0}"/>
    <pc:docChg chg="undo custSel addSld modSld">
      <pc:chgData name="VLACHOPOULOU Maria" userId="9043ce29-9f67-46a0-a7c5-b7092d7e9803" providerId="ADAL" clId="{6EA13D54-EC6A-4FF4-AAFD-6684F7B656B0}" dt="2020-06-26T09:08:09.428" v="1087" actId="1076"/>
      <pc:docMkLst>
        <pc:docMk/>
      </pc:docMkLst>
      <pc:sldChg chg="modSp">
        <pc:chgData name="VLACHOPOULOU Maria" userId="9043ce29-9f67-46a0-a7c5-b7092d7e9803" providerId="ADAL" clId="{6EA13D54-EC6A-4FF4-AAFD-6684F7B656B0}" dt="2020-06-26T09:08:09.428" v="1087" actId="1076"/>
        <pc:sldMkLst>
          <pc:docMk/>
          <pc:sldMk cId="392886190" sldId="259"/>
        </pc:sldMkLst>
        <pc:spChg chg="mod">
          <ac:chgData name="VLACHOPOULOU Maria" userId="9043ce29-9f67-46a0-a7c5-b7092d7e9803" providerId="ADAL" clId="{6EA13D54-EC6A-4FF4-AAFD-6684F7B656B0}" dt="2020-06-26T09:00:06.672" v="1037" actId="14100"/>
          <ac:spMkLst>
            <pc:docMk/>
            <pc:sldMk cId="392886190" sldId="259"/>
            <ac:spMk id="2" creationId="{00000000-0000-0000-0000-000000000000}"/>
          </ac:spMkLst>
        </pc:spChg>
        <pc:spChg chg="mod">
          <ac:chgData name="VLACHOPOULOU Maria" userId="9043ce29-9f67-46a0-a7c5-b7092d7e9803" providerId="ADAL" clId="{6EA13D54-EC6A-4FF4-AAFD-6684F7B656B0}" dt="2020-06-26T09:08:09.428" v="1087" actId="1076"/>
          <ac:spMkLst>
            <pc:docMk/>
            <pc:sldMk cId="392886190" sldId="259"/>
            <ac:spMk id="5" creationId="{779A709D-3391-4D2F-98F6-F1F697FCA233}"/>
          </ac:spMkLst>
        </pc:spChg>
        <pc:graphicFrameChg chg="mod modGraphic">
          <ac:chgData name="VLACHOPOULOU Maria" userId="9043ce29-9f67-46a0-a7c5-b7092d7e9803" providerId="ADAL" clId="{6EA13D54-EC6A-4FF4-AAFD-6684F7B656B0}" dt="2020-06-26T09:08:04.312" v="1086" actId="1076"/>
          <ac:graphicFrameMkLst>
            <pc:docMk/>
            <pc:sldMk cId="392886190" sldId="259"/>
            <ac:graphicFrameMk id="4" creationId="{00000000-0000-0000-0000-000000000000}"/>
          </ac:graphicFrameMkLst>
        </pc:graphicFrameChg>
      </pc:sldChg>
      <pc:sldChg chg="modSp">
        <pc:chgData name="VLACHOPOULOU Maria" userId="9043ce29-9f67-46a0-a7c5-b7092d7e9803" providerId="ADAL" clId="{6EA13D54-EC6A-4FF4-AAFD-6684F7B656B0}" dt="2020-06-26T09:07:32.841" v="1082" actId="1076"/>
        <pc:sldMkLst>
          <pc:docMk/>
          <pc:sldMk cId="4212472596" sldId="260"/>
        </pc:sldMkLst>
        <pc:spChg chg="mod">
          <ac:chgData name="VLACHOPOULOU Maria" userId="9043ce29-9f67-46a0-a7c5-b7092d7e9803" providerId="ADAL" clId="{6EA13D54-EC6A-4FF4-AAFD-6684F7B656B0}" dt="2020-06-26T08:59:58.798" v="1036" actId="14100"/>
          <ac:spMkLst>
            <pc:docMk/>
            <pc:sldMk cId="4212472596" sldId="260"/>
            <ac:spMk id="2" creationId="{00000000-0000-0000-0000-000000000000}"/>
          </ac:spMkLst>
        </pc:spChg>
        <pc:spChg chg="mod">
          <ac:chgData name="VLACHOPOULOU Maria" userId="9043ce29-9f67-46a0-a7c5-b7092d7e9803" providerId="ADAL" clId="{6EA13D54-EC6A-4FF4-AAFD-6684F7B656B0}" dt="2020-06-26T09:07:32.841" v="1082" actId="1076"/>
          <ac:spMkLst>
            <pc:docMk/>
            <pc:sldMk cId="4212472596" sldId="260"/>
            <ac:spMk id="5" creationId="{779A709D-3391-4D2F-98F6-F1F697FCA233}"/>
          </ac:spMkLst>
        </pc:spChg>
        <pc:graphicFrameChg chg="modGraphic">
          <ac:chgData name="VLACHOPOULOU Maria" userId="9043ce29-9f67-46a0-a7c5-b7092d7e9803" providerId="ADAL" clId="{6EA13D54-EC6A-4FF4-AAFD-6684F7B656B0}" dt="2020-06-26T08:59:43.681" v="1034" actId="255"/>
          <ac:graphicFrameMkLst>
            <pc:docMk/>
            <pc:sldMk cId="4212472596" sldId="260"/>
            <ac:graphicFrameMk id="4" creationId="{00000000-0000-0000-0000-000000000000}"/>
          </ac:graphicFrameMkLst>
        </pc:graphicFrameChg>
      </pc:sldChg>
      <pc:sldChg chg="modSp">
        <pc:chgData name="VLACHOPOULOU Maria" userId="9043ce29-9f67-46a0-a7c5-b7092d7e9803" providerId="ADAL" clId="{6EA13D54-EC6A-4FF4-AAFD-6684F7B656B0}" dt="2020-06-26T09:05:25.981" v="1080" actId="14734"/>
        <pc:sldMkLst>
          <pc:docMk/>
          <pc:sldMk cId="622354737" sldId="261"/>
        </pc:sldMkLst>
        <pc:spChg chg="mod">
          <ac:chgData name="VLACHOPOULOU Maria" userId="9043ce29-9f67-46a0-a7c5-b7092d7e9803" providerId="ADAL" clId="{6EA13D54-EC6A-4FF4-AAFD-6684F7B656B0}" dt="2020-06-26T09:03:36.051" v="1061" actId="27636"/>
          <ac:spMkLst>
            <pc:docMk/>
            <pc:sldMk cId="622354737" sldId="261"/>
            <ac:spMk id="2" creationId="{00000000-0000-0000-0000-000000000000}"/>
          </ac:spMkLst>
        </pc:spChg>
        <pc:spChg chg="mod">
          <ac:chgData name="VLACHOPOULOU Maria" userId="9043ce29-9f67-46a0-a7c5-b7092d7e9803" providerId="ADAL" clId="{6EA13D54-EC6A-4FF4-AAFD-6684F7B656B0}" dt="2020-06-26T09:02:05.411" v="1045" actId="1076"/>
          <ac:spMkLst>
            <pc:docMk/>
            <pc:sldMk cId="622354737" sldId="261"/>
            <ac:spMk id="4" creationId="{779A709D-3391-4D2F-98F6-F1F697FCA233}"/>
          </ac:spMkLst>
        </pc:spChg>
        <pc:graphicFrameChg chg="mod modGraphic">
          <ac:chgData name="VLACHOPOULOU Maria" userId="9043ce29-9f67-46a0-a7c5-b7092d7e9803" providerId="ADAL" clId="{6EA13D54-EC6A-4FF4-AAFD-6684F7B656B0}" dt="2020-06-26T09:05:25.981" v="1080" actId="14734"/>
          <ac:graphicFrameMkLst>
            <pc:docMk/>
            <pc:sldMk cId="622354737" sldId="261"/>
            <ac:graphicFrameMk id="8" creationId="{D113984E-29C5-46F8-BB81-7398CFAE7E9D}"/>
          </ac:graphicFrameMkLst>
        </pc:graphicFrameChg>
      </pc:sldChg>
      <pc:sldChg chg="delSp modSp">
        <pc:chgData name="VLACHOPOULOU Maria" userId="9043ce29-9f67-46a0-a7c5-b7092d7e9803" providerId="ADAL" clId="{6EA13D54-EC6A-4FF4-AAFD-6684F7B656B0}" dt="2020-06-26T09:04:44.508" v="1074" actId="207"/>
        <pc:sldMkLst>
          <pc:docMk/>
          <pc:sldMk cId="4276647914" sldId="262"/>
        </pc:sldMkLst>
        <pc:spChg chg="mod">
          <ac:chgData name="VLACHOPOULOU Maria" userId="9043ce29-9f67-46a0-a7c5-b7092d7e9803" providerId="ADAL" clId="{6EA13D54-EC6A-4FF4-AAFD-6684F7B656B0}" dt="2020-06-26T09:03:30.604" v="1059" actId="14100"/>
          <ac:spMkLst>
            <pc:docMk/>
            <pc:sldMk cId="4276647914" sldId="262"/>
            <ac:spMk id="2" creationId="{1A5F7874-F41B-42AF-A95E-3C07ADD7383A}"/>
          </ac:spMkLst>
        </pc:spChg>
        <pc:spChg chg="del">
          <ac:chgData name="VLACHOPOULOU Maria" userId="9043ce29-9f67-46a0-a7c5-b7092d7e9803" providerId="ADAL" clId="{6EA13D54-EC6A-4FF4-AAFD-6684F7B656B0}" dt="2020-06-26T07:50:56.914" v="804" actId="478"/>
          <ac:spMkLst>
            <pc:docMk/>
            <pc:sldMk cId="4276647914" sldId="262"/>
            <ac:spMk id="5" creationId="{779A709D-3391-4D2F-98F6-F1F697FCA233}"/>
          </ac:spMkLst>
        </pc:spChg>
        <pc:graphicFrameChg chg="modGraphic">
          <ac:chgData name="VLACHOPOULOU Maria" userId="9043ce29-9f67-46a0-a7c5-b7092d7e9803" providerId="ADAL" clId="{6EA13D54-EC6A-4FF4-AAFD-6684F7B656B0}" dt="2020-06-26T09:04:44.508" v="1074" actId="207"/>
          <ac:graphicFrameMkLst>
            <pc:docMk/>
            <pc:sldMk cId="4276647914" sldId="262"/>
            <ac:graphicFrameMk id="4" creationId="{4581150F-DE43-4276-8EFE-477D4DA83CD9}"/>
          </ac:graphicFrameMkLst>
        </pc:graphicFrameChg>
      </pc:sldChg>
      <pc:sldChg chg="addSp delSp modSp add">
        <pc:chgData name="VLACHOPOULOU Maria" userId="9043ce29-9f67-46a0-a7c5-b7092d7e9803" providerId="ADAL" clId="{6EA13D54-EC6A-4FF4-AAFD-6684F7B656B0}" dt="2020-06-26T09:04:27.561" v="1073" actId="20577"/>
        <pc:sldMkLst>
          <pc:docMk/>
          <pc:sldMk cId="1951261561" sldId="263"/>
        </pc:sldMkLst>
        <pc:spChg chg="del mod">
          <ac:chgData name="VLACHOPOULOU Maria" userId="9043ce29-9f67-46a0-a7c5-b7092d7e9803" providerId="ADAL" clId="{6EA13D54-EC6A-4FF4-AAFD-6684F7B656B0}" dt="2020-06-24T19:14:35.055" v="20"/>
          <ac:spMkLst>
            <pc:docMk/>
            <pc:sldMk cId="1951261561" sldId="263"/>
            <ac:spMk id="5" creationId="{779A709D-3391-4D2F-98F6-F1F697FCA233}"/>
          </ac:spMkLst>
        </pc:spChg>
        <pc:spChg chg="add mod">
          <ac:chgData name="VLACHOPOULOU Maria" userId="9043ce29-9f67-46a0-a7c5-b7092d7e9803" providerId="ADAL" clId="{6EA13D54-EC6A-4FF4-AAFD-6684F7B656B0}" dt="2020-06-26T08:58:29.660" v="1015" actId="1076"/>
          <ac:spMkLst>
            <pc:docMk/>
            <pc:sldMk cId="1951261561" sldId="263"/>
            <ac:spMk id="6" creationId="{CE75510C-4A99-4CAF-BD67-0DD2182034A7}"/>
          </ac:spMkLst>
        </pc:spChg>
        <pc:graphicFrameChg chg="mod modGraphic">
          <ac:chgData name="VLACHOPOULOU Maria" userId="9043ce29-9f67-46a0-a7c5-b7092d7e9803" providerId="ADAL" clId="{6EA13D54-EC6A-4FF4-AAFD-6684F7B656B0}" dt="2020-06-26T09:04:27.561" v="1073" actId="20577"/>
          <ac:graphicFrameMkLst>
            <pc:docMk/>
            <pc:sldMk cId="1951261561" sldId="263"/>
            <ac:graphicFrameMk id="4" creationId="{00000000-0000-0000-0000-000000000000}"/>
          </ac:graphicFrameMkLst>
        </pc:graphicFrameChg>
      </pc:sldChg>
    </pc:docChg>
  </pc:docChgLst>
  <pc:docChgLst>
    <pc:chgData name="VLACHOPOULOU Maria" userId="9043ce29-9f67-46a0-a7c5-b7092d7e9803" providerId="ADAL" clId="{CA9403C9-F7D3-45F2-B8DA-3B12E29EFF1A}"/>
    <pc:docChg chg="undo custSel modSld">
      <pc:chgData name="VLACHOPOULOU Maria" userId="9043ce29-9f67-46a0-a7c5-b7092d7e9803" providerId="ADAL" clId="{CA9403C9-F7D3-45F2-B8DA-3B12E29EFF1A}" dt="2020-06-24T12:36:01.780" v="2135" actId="20577"/>
      <pc:docMkLst>
        <pc:docMk/>
      </pc:docMkLst>
      <pc:sldChg chg="modSp">
        <pc:chgData name="VLACHOPOULOU Maria" userId="9043ce29-9f67-46a0-a7c5-b7092d7e9803" providerId="ADAL" clId="{CA9403C9-F7D3-45F2-B8DA-3B12E29EFF1A}" dt="2020-06-24T08:57:08.348" v="1941" actId="20577"/>
        <pc:sldMkLst>
          <pc:docMk/>
          <pc:sldMk cId="2157036984" sldId="256"/>
        </pc:sldMkLst>
        <pc:spChg chg="mod">
          <ac:chgData name="VLACHOPOULOU Maria" userId="9043ce29-9f67-46a0-a7c5-b7092d7e9803" providerId="ADAL" clId="{CA9403C9-F7D3-45F2-B8DA-3B12E29EFF1A}" dt="2020-06-24T08:57:08.348" v="1941" actId="20577"/>
          <ac:spMkLst>
            <pc:docMk/>
            <pc:sldMk cId="2157036984" sldId="256"/>
            <ac:spMk id="5" creationId="{00000000-0000-0000-0000-000000000000}"/>
          </ac:spMkLst>
        </pc:spChg>
      </pc:sldChg>
      <pc:sldChg chg="modSp">
        <pc:chgData name="VLACHOPOULOU Maria" userId="9043ce29-9f67-46a0-a7c5-b7092d7e9803" providerId="ADAL" clId="{CA9403C9-F7D3-45F2-B8DA-3B12E29EFF1A}" dt="2020-06-24T09:21:52.410" v="2071" actId="20577"/>
        <pc:sldMkLst>
          <pc:docMk/>
          <pc:sldMk cId="392886190" sldId="259"/>
        </pc:sldMkLst>
        <pc:spChg chg="mod">
          <ac:chgData name="VLACHOPOULOU Maria" userId="9043ce29-9f67-46a0-a7c5-b7092d7e9803" providerId="ADAL" clId="{CA9403C9-F7D3-45F2-B8DA-3B12E29EFF1A}" dt="2020-06-24T06:22:27.355" v="1" actId="20577"/>
          <ac:spMkLst>
            <pc:docMk/>
            <pc:sldMk cId="392886190" sldId="259"/>
            <ac:spMk id="2" creationId="{00000000-0000-0000-0000-000000000000}"/>
          </ac:spMkLst>
        </pc:spChg>
        <pc:spChg chg="mod">
          <ac:chgData name="VLACHOPOULOU Maria" userId="9043ce29-9f67-46a0-a7c5-b7092d7e9803" providerId="ADAL" clId="{CA9403C9-F7D3-45F2-B8DA-3B12E29EFF1A}" dt="2020-06-24T06:34:30.187" v="518" actId="1076"/>
          <ac:spMkLst>
            <pc:docMk/>
            <pc:sldMk cId="392886190" sldId="259"/>
            <ac:spMk id="5" creationId="{779A709D-3391-4D2F-98F6-F1F697FCA233}"/>
          </ac:spMkLst>
        </pc:spChg>
        <pc:graphicFrameChg chg="mod modGraphic">
          <ac:chgData name="VLACHOPOULOU Maria" userId="9043ce29-9f67-46a0-a7c5-b7092d7e9803" providerId="ADAL" clId="{CA9403C9-F7D3-45F2-B8DA-3B12E29EFF1A}" dt="2020-06-24T09:21:52.410" v="2071" actId="20577"/>
          <ac:graphicFrameMkLst>
            <pc:docMk/>
            <pc:sldMk cId="392886190" sldId="259"/>
            <ac:graphicFrameMk id="4" creationId="{00000000-0000-0000-0000-000000000000}"/>
          </ac:graphicFrameMkLst>
        </pc:graphicFrameChg>
      </pc:sldChg>
      <pc:sldChg chg="modSp">
        <pc:chgData name="VLACHOPOULOU Maria" userId="9043ce29-9f67-46a0-a7c5-b7092d7e9803" providerId="ADAL" clId="{CA9403C9-F7D3-45F2-B8DA-3B12E29EFF1A}" dt="2020-06-24T10:01:13.024" v="2120" actId="20577"/>
        <pc:sldMkLst>
          <pc:docMk/>
          <pc:sldMk cId="4212472596" sldId="260"/>
        </pc:sldMkLst>
        <pc:spChg chg="mod">
          <ac:chgData name="VLACHOPOULOU Maria" userId="9043ce29-9f67-46a0-a7c5-b7092d7e9803" providerId="ADAL" clId="{CA9403C9-F7D3-45F2-B8DA-3B12E29EFF1A}" dt="2020-06-24T06:42:17.717" v="663" actId="20577"/>
          <ac:spMkLst>
            <pc:docMk/>
            <pc:sldMk cId="4212472596" sldId="260"/>
            <ac:spMk id="2" creationId="{00000000-0000-0000-0000-000000000000}"/>
          </ac:spMkLst>
        </pc:spChg>
        <pc:spChg chg="mod">
          <ac:chgData name="VLACHOPOULOU Maria" userId="9043ce29-9f67-46a0-a7c5-b7092d7e9803" providerId="ADAL" clId="{CA9403C9-F7D3-45F2-B8DA-3B12E29EFF1A}" dt="2020-06-24T07:16:43.199" v="1409" actId="1076"/>
          <ac:spMkLst>
            <pc:docMk/>
            <pc:sldMk cId="4212472596" sldId="260"/>
            <ac:spMk id="5" creationId="{779A709D-3391-4D2F-98F6-F1F697FCA233}"/>
          </ac:spMkLst>
        </pc:spChg>
        <pc:graphicFrameChg chg="mod modGraphic">
          <ac:chgData name="VLACHOPOULOU Maria" userId="9043ce29-9f67-46a0-a7c5-b7092d7e9803" providerId="ADAL" clId="{CA9403C9-F7D3-45F2-B8DA-3B12E29EFF1A}" dt="2020-06-24T10:01:13.024" v="2120" actId="20577"/>
          <ac:graphicFrameMkLst>
            <pc:docMk/>
            <pc:sldMk cId="4212472596" sldId="260"/>
            <ac:graphicFrameMk id="4" creationId="{00000000-0000-0000-0000-000000000000}"/>
          </ac:graphicFrameMkLst>
        </pc:graphicFrameChg>
      </pc:sldChg>
      <pc:sldChg chg="modSp">
        <pc:chgData name="VLACHOPOULOU Maria" userId="9043ce29-9f67-46a0-a7c5-b7092d7e9803" providerId="ADAL" clId="{CA9403C9-F7D3-45F2-B8DA-3B12E29EFF1A}" dt="2020-06-24T09:39:57.666" v="2102" actId="20577"/>
        <pc:sldMkLst>
          <pc:docMk/>
          <pc:sldMk cId="622354737" sldId="261"/>
        </pc:sldMkLst>
        <pc:spChg chg="mod">
          <ac:chgData name="VLACHOPOULOU Maria" userId="9043ce29-9f67-46a0-a7c5-b7092d7e9803" providerId="ADAL" clId="{CA9403C9-F7D3-45F2-B8DA-3B12E29EFF1A}" dt="2020-06-24T08:05:00.719" v="1704" actId="20577"/>
          <ac:spMkLst>
            <pc:docMk/>
            <pc:sldMk cId="622354737" sldId="261"/>
            <ac:spMk id="2" creationId="{00000000-0000-0000-0000-000000000000}"/>
          </ac:spMkLst>
        </pc:spChg>
        <pc:spChg chg="mod">
          <ac:chgData name="VLACHOPOULOU Maria" userId="9043ce29-9f67-46a0-a7c5-b7092d7e9803" providerId="ADAL" clId="{CA9403C9-F7D3-45F2-B8DA-3B12E29EFF1A}" dt="2020-06-24T08:11:42.941" v="1803" actId="20577"/>
          <ac:spMkLst>
            <pc:docMk/>
            <pc:sldMk cId="622354737" sldId="261"/>
            <ac:spMk id="4" creationId="{779A709D-3391-4D2F-98F6-F1F697FCA233}"/>
          </ac:spMkLst>
        </pc:spChg>
        <pc:graphicFrameChg chg="mod modGraphic">
          <ac:chgData name="VLACHOPOULOU Maria" userId="9043ce29-9f67-46a0-a7c5-b7092d7e9803" providerId="ADAL" clId="{CA9403C9-F7D3-45F2-B8DA-3B12E29EFF1A}" dt="2020-06-24T09:39:57.666" v="2102" actId="20577"/>
          <ac:graphicFrameMkLst>
            <pc:docMk/>
            <pc:sldMk cId="622354737" sldId="261"/>
            <ac:graphicFrameMk id="8" creationId="{D113984E-29C5-46F8-BB81-7398CFAE7E9D}"/>
          </ac:graphicFrameMkLst>
        </pc:graphicFrameChg>
      </pc:sldChg>
      <pc:sldChg chg="modSp">
        <pc:chgData name="VLACHOPOULOU Maria" userId="9043ce29-9f67-46a0-a7c5-b7092d7e9803" providerId="ADAL" clId="{CA9403C9-F7D3-45F2-B8DA-3B12E29EFF1A}" dt="2020-06-24T12:36:01.780" v="2135" actId="20577"/>
        <pc:sldMkLst>
          <pc:docMk/>
          <pc:sldMk cId="4276647914" sldId="262"/>
        </pc:sldMkLst>
        <pc:spChg chg="mod">
          <ac:chgData name="VLACHOPOULOU Maria" userId="9043ce29-9f67-46a0-a7c5-b7092d7e9803" providerId="ADAL" clId="{CA9403C9-F7D3-45F2-B8DA-3B12E29EFF1A}" dt="2020-06-24T08:54:01.430" v="1915" actId="20577"/>
          <ac:spMkLst>
            <pc:docMk/>
            <pc:sldMk cId="4276647914" sldId="262"/>
            <ac:spMk id="2" creationId="{1A5F7874-F41B-42AF-A95E-3C07ADD7383A}"/>
          </ac:spMkLst>
        </pc:spChg>
        <pc:spChg chg="mod">
          <ac:chgData name="VLACHOPOULOU Maria" userId="9043ce29-9f67-46a0-a7c5-b7092d7e9803" providerId="ADAL" clId="{CA9403C9-F7D3-45F2-B8DA-3B12E29EFF1A}" dt="2020-06-24T08:54:05.338" v="1917" actId="20577"/>
          <ac:spMkLst>
            <pc:docMk/>
            <pc:sldMk cId="4276647914" sldId="262"/>
            <ac:spMk id="5" creationId="{779A709D-3391-4D2F-98F6-F1F697FCA233}"/>
          </ac:spMkLst>
        </pc:spChg>
        <pc:graphicFrameChg chg="modGraphic">
          <ac:chgData name="VLACHOPOULOU Maria" userId="9043ce29-9f67-46a0-a7c5-b7092d7e9803" providerId="ADAL" clId="{CA9403C9-F7D3-45F2-B8DA-3B12E29EFF1A}" dt="2020-06-24T12:36:01.780" v="2135" actId="20577"/>
          <ac:graphicFrameMkLst>
            <pc:docMk/>
            <pc:sldMk cId="4276647914" sldId="262"/>
            <ac:graphicFrameMk id="4" creationId="{4581150F-DE43-4276-8EFE-477D4DA83CD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BFDF4-BD8D-43FF-9291-63E9B5B87104}" type="datetimeFigureOut">
              <a:rPr lang="el-GR" smtClean="0"/>
              <a:t>26/6/2020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9E68F-0780-458C-B165-CA50128FF4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0706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113A-4EAC-45DE-916B-8985AD0EEE17}" type="datetimeFigureOut">
              <a:rPr lang="el-GR" smtClean="0"/>
              <a:t>26/6/2020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B6CD-7170-4AE2-A46C-1C581D2926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4648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113A-4EAC-45DE-916B-8985AD0EEE17}" type="datetimeFigureOut">
              <a:rPr lang="el-GR" smtClean="0"/>
              <a:t>26/6/2020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B6CD-7170-4AE2-A46C-1C581D2926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53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113A-4EAC-45DE-916B-8985AD0EEE17}" type="datetimeFigureOut">
              <a:rPr lang="el-GR" smtClean="0"/>
              <a:t>26/6/2020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B6CD-7170-4AE2-A46C-1C581D2926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1075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113A-4EAC-45DE-916B-8985AD0EEE17}" type="datetimeFigureOut">
              <a:rPr lang="el-GR" smtClean="0"/>
              <a:t>26/6/2020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B6CD-7170-4AE2-A46C-1C581D2926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330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113A-4EAC-45DE-916B-8985AD0EEE17}" type="datetimeFigureOut">
              <a:rPr lang="el-GR" smtClean="0"/>
              <a:t>26/6/2020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B6CD-7170-4AE2-A46C-1C581D2926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1349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113A-4EAC-45DE-916B-8985AD0EEE17}" type="datetimeFigureOut">
              <a:rPr lang="el-GR" smtClean="0"/>
              <a:t>26/6/2020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B6CD-7170-4AE2-A46C-1C581D2926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418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113A-4EAC-45DE-916B-8985AD0EEE17}" type="datetimeFigureOut">
              <a:rPr lang="el-GR" smtClean="0"/>
              <a:t>26/6/2020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B6CD-7170-4AE2-A46C-1C581D2926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085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113A-4EAC-45DE-916B-8985AD0EEE17}" type="datetimeFigureOut">
              <a:rPr lang="el-GR" smtClean="0"/>
              <a:t>26/6/2020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B6CD-7170-4AE2-A46C-1C581D2926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102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113A-4EAC-45DE-916B-8985AD0EEE17}" type="datetimeFigureOut">
              <a:rPr lang="el-GR" smtClean="0"/>
              <a:t>26/6/2020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B6CD-7170-4AE2-A46C-1C581D2926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841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113A-4EAC-45DE-916B-8985AD0EEE17}" type="datetimeFigureOut">
              <a:rPr lang="el-GR" smtClean="0"/>
              <a:t>26/6/2020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B6CD-7170-4AE2-A46C-1C581D2926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2507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113A-4EAC-45DE-916B-8985AD0EEE17}" type="datetimeFigureOut">
              <a:rPr lang="el-GR" smtClean="0"/>
              <a:t>26/6/2020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B6CD-7170-4AE2-A46C-1C581D2926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3375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3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1113A-4EAC-45DE-916B-8985AD0EEE17}" type="datetimeFigureOut">
              <a:rPr lang="el-GR" smtClean="0"/>
              <a:t>26/6/2020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2B6CD-7170-4AE2-A46C-1C581D2926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198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762000"/>
            <a:ext cx="6996113" cy="3640455"/>
          </a:xfrm>
          <a:prstGeom prst="rect">
            <a:avLst/>
          </a:prstGeom>
          <a:ln w="34925">
            <a:solidFill>
              <a:srgbClr val="CC3300">
                <a:alpha val="89804"/>
              </a:srgb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707356" y="4739149"/>
            <a:ext cx="571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Δημοσιοποίηση Παροχών προς ΕΥ και ΕΥΦ </a:t>
            </a:r>
            <a:r>
              <a:rPr lang="en-GB" sz="28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20</a:t>
            </a:r>
            <a:r>
              <a:rPr lang="el-GR" sz="28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19</a:t>
            </a:r>
            <a:endParaRPr lang="en-US" sz="2800" b="1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03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Δημοσιοποίηση παροχών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AMOMED </a:t>
            </a:r>
            <a:r>
              <a:rPr lang="el-G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201</a:t>
            </a:r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9</a:t>
            </a:r>
            <a:r>
              <a:rPr lang="el-G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προς ΕΥΦ</a:t>
            </a: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382409"/>
              </p:ext>
            </p:extLst>
          </p:nvPr>
        </p:nvGraphicFramePr>
        <p:xfrm>
          <a:off x="228600" y="1066800"/>
          <a:ext cx="8686800" cy="53088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1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400" dirty="0"/>
                        <a:t>Όνομα</a:t>
                      </a:r>
                      <a:r>
                        <a:rPr lang="el-GR" sz="1400" baseline="0" dirty="0"/>
                        <a:t> ΕΥΦ</a:t>
                      </a:r>
                      <a:endParaRPr lang="el-G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400" dirty="0"/>
                        <a:t>Έδρα ΕΥΦ </a:t>
                      </a:r>
                      <a:endParaRPr lang="el-G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400" dirty="0"/>
                        <a:t>Διεύθυνση Έδρας </a:t>
                      </a:r>
                      <a:endParaRPr lang="el-G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400" dirty="0"/>
                        <a:t>Ποσό €</a:t>
                      </a:r>
                      <a:endParaRPr lang="el-G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400" dirty="0"/>
                        <a:t>Σχόλια</a:t>
                      </a:r>
                      <a:r>
                        <a:rPr lang="el-GR" sz="1400" baseline="0" dirty="0"/>
                        <a:t> </a:t>
                      </a:r>
                      <a:endParaRPr lang="el-G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ΓΕΝΙΚΟ ΝΟΣΟΚΟΜΕΙΟ ΓΙΑΝΝΙΤΣΩΝ –ΜΟΝΑΔΑ ΕΝΤΑΤΙΚΗΣ ΘΕΡΑΠΕΙΑΣ-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000" b="1" dirty="0"/>
                        <a:t>ΓΙΑΝΝΙΤΣΑ</a:t>
                      </a:r>
                      <a:endParaRPr lang="el-GR" sz="1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000" b="1" dirty="0"/>
                        <a:t>Γιαννιτσά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Τ.Κ: 58100, Γιαννιτσά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000" b="1" dirty="0"/>
                        <a:t>1097.40€</a:t>
                      </a:r>
                      <a:endParaRPr lang="el-GR" sz="1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000" b="1" dirty="0"/>
                        <a:t>Δωρεά σε είδος</a:t>
                      </a:r>
                      <a:endParaRPr lang="el-GR" sz="1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/>
                        <a:t>ΓΕΝΙΚΟ ΝΟΣΟΚΟΜΕΙΟ ΑΡΤΑΣ–ΜΟΝΑΔΑ ΕΝΤΑΤΙΚΗΣ ΘΕΡΑΠΕΙΑΣ-</a:t>
                      </a:r>
                      <a:endParaRPr lang="el-GR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/>
                        <a:t>ΑΡΤΑ</a:t>
                      </a:r>
                      <a:endParaRPr lang="el-GR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Άρτα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Τ.Κ: 47100, Άρτα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/>
                        <a:t>527.10€</a:t>
                      </a:r>
                      <a:endParaRPr lang="el-GR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/>
                        <a:t>Δωρεά σε είδος</a:t>
                      </a:r>
                      <a:endParaRPr lang="el-GR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ΓΕΝΙΚΟ ΝΟΣΟΚΟΜΕΙΟ ΚΑΛΑΜΑΤΑΣ–ΜΟΝΑΔΑ ΕΝΤΑΤΙΚΗΣ ΘΕΡΑΠΕΙΑΣ-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ΚΑΛΑΜΑΤΑ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Αντικάλαμος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Τ.Κ: 24100, Καλαμάτα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532.55€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/>
                        <a:t>Δωρεά σε είδος</a:t>
                      </a:r>
                      <a:endParaRPr lang="el-GR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endParaRPr lang="el-GR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428151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ΓΕΝΙΚΟ ΝΟΣΟΚΟΜΕΙΟ ΠΕΙΡΑΙΑ ΤΖΑΝΕΙΟ –ΜΟΝΑΔΑ ΕΝΤΑΤΙΚΗΣ ΘΕΡΑΠΕΙΑΣ-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ΠΕΙΡΑΙΑΣ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Ζαννή &amp; Αφεντούλη,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Τ.Κ: 18536, Πειραιάς Αττικής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233,23€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Δωρεά σε είδος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2468476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ΓΕΝΙΚΟ ΝΟΣΟΚΟΜΕΙΟ ΑΘΗΝΩΝ «ΛΑΪΚΟ»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ΑΘΗΝΑ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Αγ. Θωμά 17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Τ.Κ: 11527, Αθήνα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803.52€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Δωρεά σε είδος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759692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ΓΕΝΙΚΟ ΝΟΣΟΚΟΜΕΙΟ ΚΑΒΑΛΑΣ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ΚΑΒΑΛΑ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Άγιος Σίλας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Τ.Κ: 65500, Καβάλα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547.90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Δωρεά σε είδος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(Τιμολογήθηκε μέσα στο 2020)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endParaRPr lang="el-GR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2039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79A709D-3391-4D2F-98F6-F1F697FCA233}"/>
              </a:ext>
            </a:extLst>
          </p:cNvPr>
          <p:cNvSpPr/>
          <p:nvPr/>
        </p:nvSpPr>
        <p:spPr>
          <a:xfrm>
            <a:off x="5257800" y="6410608"/>
            <a:ext cx="381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000" dirty="0">
                <a:latin typeface="Calibri" panose="020F0502020204030204" pitchFamily="34" charset="0"/>
                <a:cs typeface="Calibri" panose="020F0502020204030204" pitchFamily="34" charset="0"/>
              </a:rPr>
              <a:t>Τα ανωτέρω ποσά αφορούν σε χρήματα που εκταμιεύτηκαν το 201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l-GR" sz="1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el-GR" sz="1000" dirty="0">
                <a:latin typeface="Calibri" panose="020F0502020204030204" pitchFamily="34" charset="0"/>
                <a:cs typeface="Calibri" panose="020F0502020204030204" pitchFamily="34" charset="0"/>
              </a:rPr>
              <a:t>             Στις δωρεές σε είδος, το ΦΠΑ περιλαμβάνεται στο ποσό. </a:t>
            </a:r>
            <a:endParaRPr lang="en-GB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86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868362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Δημοσιοποίηση παροχών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AMOMED </a:t>
            </a:r>
            <a:r>
              <a:rPr lang="el-G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201</a:t>
            </a:r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9</a:t>
            </a:r>
            <a:r>
              <a:rPr lang="el-G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προς ΕΥΦ</a:t>
            </a:r>
            <a:endParaRPr lang="el-GR" sz="2800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496448"/>
              </p:ext>
            </p:extLst>
          </p:nvPr>
        </p:nvGraphicFramePr>
        <p:xfrm>
          <a:off x="457200" y="1219200"/>
          <a:ext cx="8458200" cy="31183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694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Όνομα ΕΥΦ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Έδρα ΕΥΦ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Διεύθυνση Έδρας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Ποσό 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Σχόλια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ΠΑΝΕΛΛΗΝΙΑ ΕΝΩΣΗ ΦΑΡΜΑΚΟΠΟΙΩΝ ΝΟΣΗΛΕΥΤΙΚΩΝ ΙΔΡΥΜΑΤΩΝ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/>
                        <a:t>ΑΘΗΝΑ</a:t>
                      </a:r>
                      <a:endParaRPr lang="el-GR" sz="1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Μιχαλακοπούλου 99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Τ.Κ: 11527, Αθήνα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GB" sz="1000" b="1" kern="1200" dirty="0"/>
                        <a:t>1</a:t>
                      </a:r>
                      <a:r>
                        <a:rPr lang="el-GR" sz="1000" b="1" kern="1200" dirty="0"/>
                        <a:t>4</a:t>
                      </a:r>
                      <a:r>
                        <a:rPr lang="en-GB" sz="1000" b="1" kern="1200" dirty="0"/>
                        <a:t>40</a:t>
                      </a:r>
                      <a:r>
                        <a:rPr lang="el-GR" sz="1000" b="1" kern="1200" dirty="0"/>
                        <a:t>€</a:t>
                      </a:r>
                      <a:endParaRPr lang="el-GR" sz="1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/>
                        <a:t>Χορηγία σε συνέδριο</a:t>
                      </a:r>
                      <a:endParaRPr lang="el-GR" sz="1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79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ΕΤΑΙΡΕΙΑ ΜΕΛΕΤΗΣ ΚΑΡΔΙΑΓΓΕΙΑΚΩΝ ΠΑΘΗΣΕΩΝ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ΑΘΗΝΑ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Βασιλέως Κωνσταντίνου 44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Τ.Κ: 16672 Βάρη Αττικής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1240€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/>
                        <a:t>Χορηγία σε συνέδριο μέσω </a:t>
                      </a:r>
                      <a:r>
                        <a:rPr lang="en-GB" sz="1000" b="1" kern="1200" dirty="0"/>
                        <a:t>PCO </a:t>
                      </a:r>
                      <a:endParaRPr lang="el-GR" sz="1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56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Α’ ΚΛΙΝΙΚΗ ΕΝΤΑΤΙΚΗΣ ΘΕΡΑΠΕΙΑΣ ΙΑΤΡΙΚΗΣ ΣΧΟΛΗΣ ΤΟΥ ΕΘΝΙΚΟΥ &amp; ΚΑΠΟΔΙΣΤΡΙΑΚΟΥ ΠΑΝΕΠΙΣΤΗΜΙΟΥ ΑΘΗΝΩΝ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ΑΘΗΝΑ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Υψηλάντου 45-47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Τ.Κ: 10676, Αθήνα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2.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000</a:t>
                      </a: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/>
                        <a:t>Χορηγία σε συνέδριο μέσω </a:t>
                      </a:r>
                      <a:r>
                        <a:rPr lang="en-GB" sz="1000" b="1" kern="1200" dirty="0"/>
                        <a:t>PCO </a:t>
                      </a:r>
                      <a:endParaRPr lang="el-GR" sz="1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51637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79A709D-3391-4D2F-98F6-F1F697FCA233}"/>
              </a:ext>
            </a:extLst>
          </p:cNvPr>
          <p:cNvSpPr/>
          <p:nvPr/>
        </p:nvSpPr>
        <p:spPr>
          <a:xfrm>
            <a:off x="4005743" y="6337141"/>
            <a:ext cx="513825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000" dirty="0">
                <a:latin typeface="Calibri" panose="020F0502020204030204" pitchFamily="34" charset="0"/>
                <a:cs typeface="Calibri" panose="020F0502020204030204" pitchFamily="34" charset="0"/>
              </a:rPr>
              <a:t>Τα ανωτέρω ποσά αφορούν σε χρήματα που εκταμιεύτηκαν το 2019 και περιλαμβάνουν ΦΠΑ. </a:t>
            </a:r>
          </a:p>
        </p:txBody>
      </p:sp>
    </p:spTree>
    <p:extLst>
      <p:ext uri="{BB962C8B-B14F-4D97-AF65-F5344CB8AC3E}">
        <p14:creationId xmlns:p14="http://schemas.microsoft.com/office/powerpoint/2010/main" val="4212472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Δημοσιοποίηση παροχών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AMOMED </a:t>
            </a:r>
            <a:r>
              <a:rPr lang="el-G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201</a:t>
            </a:r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9</a:t>
            </a:r>
            <a:r>
              <a:rPr lang="el-G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προς ΕΥΦ</a:t>
            </a:r>
            <a:endParaRPr lang="el-GR" sz="2800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413978"/>
              </p:ext>
            </p:extLst>
          </p:nvPr>
        </p:nvGraphicFramePr>
        <p:xfrm>
          <a:off x="457200" y="1219200"/>
          <a:ext cx="8458200" cy="35646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69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400" dirty="0"/>
                        <a:t>Όνομα</a:t>
                      </a:r>
                      <a:r>
                        <a:rPr lang="el-GR" sz="1400" baseline="0" dirty="0"/>
                        <a:t> ΕΥΦ</a:t>
                      </a:r>
                      <a:endParaRPr lang="el-G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400" dirty="0"/>
                        <a:t>Έδρα ΕΥΦ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400" dirty="0"/>
                        <a:t>Διεύθυνση Έδρας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400" dirty="0"/>
                        <a:t>Ποσό 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1400" dirty="0"/>
                        <a:t>Σχόλια</a:t>
                      </a:r>
                      <a:r>
                        <a:rPr lang="el-GR" sz="1400" baseline="0" dirty="0"/>
                        <a:t> </a:t>
                      </a:r>
                      <a:endParaRPr lang="el-G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325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ΕΛΛΗΝΙΚΗ ΚΑΡΔΙΟΛΟΓΙΚΗ ΕΤΑΙΡΕΙΑ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ΑΘΗΝΑ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Ηλία Ποταμιάνου 6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Τ.Κ: 11528, Αθήνα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15.128€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/>
                        <a:t>Χορηγία σε συνέδριο (όλα μέσω </a:t>
                      </a:r>
                      <a:r>
                        <a:rPr lang="en-GB" sz="1000" b="1" kern="1200" dirty="0"/>
                        <a:t>PCO </a:t>
                      </a:r>
                      <a:r>
                        <a:rPr lang="el-GR" sz="1000" b="1" kern="1200" dirty="0"/>
                        <a:t>και εγγραφές απευθείας στην εταιρεία)</a:t>
                      </a:r>
                      <a:endParaRPr lang="el-GR" sz="1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468147"/>
                  </a:ext>
                </a:extLst>
              </a:tr>
              <a:tr h="97325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ΙΝΣΤΙΤΟΥΤΟ ΜΕΛΕΤΗΣ ΤΗΣ ΒΑΡΙΑΣ ΝΟΣΟΥ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ΑΘΗΝΑ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Λεωφόρος Κηφισίας 125-127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Τ.Κ: 11523, Αθήνα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4.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712</a:t>
                      </a: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/>
                        <a:t>Χορηγία σε συνέδριο  (όλα μέσω </a:t>
                      </a:r>
                      <a:r>
                        <a:rPr lang="en-GB" sz="1000" b="1" kern="1200" dirty="0"/>
                        <a:t>PCO </a:t>
                      </a:r>
                      <a:r>
                        <a:rPr lang="el-GR" sz="1000" b="1" kern="1200" dirty="0"/>
                        <a:t>και εγγραφές απευθείας στην εταιρεία)</a:t>
                      </a:r>
                      <a:endParaRPr lang="el-GR" sz="1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3893752"/>
                  </a:ext>
                </a:extLst>
              </a:tr>
              <a:tr h="97325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ΕΛΛΗΝΙΚΟ ΤΜΗΜΑ ΕΥΡΩΠΑΪΚΗΣ ΕΤΑΙΡΕΙΑΣ ΠΕΡΙΟΧΙΚΗΣ ΑΝΑΙΣΘΗΣΙΑΣ (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ESRA HELLAS</a:t>
                      </a: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ΑΘΗΝΑ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Γρηγορίου Θεολόγου 12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Τ.Κ: 11471, Αθήνα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434€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/>
                        <a:t>Χορηγία σε συνέδριο</a:t>
                      </a:r>
                      <a:endParaRPr lang="en-GB" sz="1000" b="1" kern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/>
                        <a:t> </a:t>
                      </a:r>
                      <a:endParaRPr lang="el-GR" sz="1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633194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E75510C-4A99-4CAF-BD67-0DD2182034A7}"/>
              </a:ext>
            </a:extLst>
          </p:cNvPr>
          <p:cNvSpPr/>
          <p:nvPr/>
        </p:nvSpPr>
        <p:spPr>
          <a:xfrm>
            <a:off x="3970789" y="6452557"/>
            <a:ext cx="517321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000" dirty="0">
                <a:latin typeface="Calibri" panose="020F0502020204030204" pitchFamily="34" charset="0"/>
                <a:cs typeface="Calibri" panose="020F0502020204030204" pitchFamily="34" charset="0"/>
              </a:rPr>
              <a:t>Τα ανωτέρω ποσά αφορούν σε χρήματα που εκταμιεύτηκαν το 2019 και περιλαμβάνουν ΦΠΑ</a:t>
            </a:r>
            <a:r>
              <a:rPr lang="el-GR" sz="11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51261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944562"/>
          </a:xfrm>
        </p:spPr>
        <p:txBody>
          <a:bodyPr>
            <a:normAutofit fontScale="90000"/>
          </a:bodyPr>
          <a:lstStyle/>
          <a:p>
            <a:r>
              <a:rPr lang="el-G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Δημοσιοποίηση παροχών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AMOMED </a:t>
            </a:r>
            <a:r>
              <a:rPr lang="el-G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2019 προς ΕΥ μέσω ΕΛΚΕ/ΕΛΚΕΑ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113984E-29C5-46F8-BB81-7398CFAE7E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346187"/>
              </p:ext>
            </p:extLst>
          </p:nvPr>
        </p:nvGraphicFramePr>
        <p:xfrm>
          <a:off x="381000" y="1295400"/>
          <a:ext cx="8305800" cy="34800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91740">
                  <a:extLst>
                    <a:ext uri="{9D8B030D-6E8A-4147-A177-3AD203B41FA5}">
                      <a16:colId xmlns:a16="http://schemas.microsoft.com/office/drawing/2014/main" val="4023683908"/>
                    </a:ext>
                  </a:extLst>
                </a:gridCol>
                <a:gridCol w="1208116">
                  <a:extLst>
                    <a:ext uri="{9D8B030D-6E8A-4147-A177-3AD203B41FA5}">
                      <a16:colId xmlns:a16="http://schemas.microsoft.com/office/drawing/2014/main" val="124672235"/>
                    </a:ext>
                  </a:extLst>
                </a:gridCol>
                <a:gridCol w="2189711">
                  <a:extLst>
                    <a:ext uri="{9D8B030D-6E8A-4147-A177-3AD203B41FA5}">
                      <a16:colId xmlns:a16="http://schemas.microsoft.com/office/drawing/2014/main" val="2028638163"/>
                    </a:ext>
                  </a:extLst>
                </a:gridCol>
                <a:gridCol w="1057102">
                  <a:extLst>
                    <a:ext uri="{9D8B030D-6E8A-4147-A177-3AD203B41FA5}">
                      <a16:colId xmlns:a16="http://schemas.microsoft.com/office/drawing/2014/main" val="3386364616"/>
                    </a:ext>
                  </a:extLst>
                </a:gridCol>
                <a:gridCol w="1359131">
                  <a:extLst>
                    <a:ext uri="{9D8B030D-6E8A-4147-A177-3AD203B41FA5}">
                      <a16:colId xmlns:a16="http://schemas.microsoft.com/office/drawing/2014/main" val="3615859097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Όνομα ΕΥΦ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Έδρα ΕΥΦ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Διεύθυνση Έδρας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Ποσό 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Σχόλια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19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ΕΛΚΕ ΚΑΠΟΔΙΣΤΡΙΑΚΟΥ ΠΑΝΕΠΙΣΤΗΜΙΟΥ ΑΘΗΝΩΝ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ΑΘΗΝΑ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Χρήστου Λαδά 6 –Πανεπιστημιούπολη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HONORARIA</a:t>
                      </a:r>
                      <a:endParaRPr lang="el-GR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(ΤΙΜΟΛΟΓΗΘΗΚΑΝ ΜΕΣΑ ΣΤΟ 2019 ΚΑΙ ΕΝΑ ΜΕΣΑ ΣΤΟ 2020)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2942579"/>
                  </a:ext>
                </a:extLst>
              </a:tr>
              <a:tr h="235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ΕΙΔΙΚΟΣ ΛΟΓΑΡΙΑΣΜΟΣ ΚΟΝΔΥΛΙΩΝ ΕΡΕΥΝΑΣ ΚΑΙ ΑΝΑΠΤΥΞΗΣ (ΕΛΚΕΑ) 1ης ΥΠΕ ΑΤΤΙΚΗΣ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ΑΘΗΝΑ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Ζαχάρωφ 3,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Τ.Κ: 11521, Αμπελόκηποι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700€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HONORARIA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(ΤΙΜΟΛΟΓΗΘΗΚΕ ΜΕΣΑ ΣΤΟ 2020)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3154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ΕΙΔΙΚΟΣ ΛΟΓΑΡΙΑΣΜΟΣ ΚΟΝΔΥΛΙΩΝ ΕΡΕΥΝΑΣ ΠΑΝΕΠΙΣΤΗΜΙΟΥ ΚΡΗΤΗΣ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ΚΡΗΤΗ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Πανεπιστημιούπολη Γάλλου, Τ.Κ: 74100, Ρέθυμνο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700€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HONORARIA</a:t>
                      </a:r>
                      <a:endParaRPr lang="el-GR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(ΤΙΜΟΛΟΓΗΘΗΚΕ ΜΕΣΑ ΣΤΟ 2020)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5998443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779A709D-3391-4D2F-98F6-F1F697FCA233}"/>
              </a:ext>
            </a:extLst>
          </p:cNvPr>
          <p:cNvSpPr/>
          <p:nvPr/>
        </p:nvSpPr>
        <p:spPr>
          <a:xfrm>
            <a:off x="3872218" y="6333646"/>
            <a:ext cx="52578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000" dirty="0">
                <a:latin typeface="Calibri" panose="020F0502020204030204" pitchFamily="34" charset="0"/>
                <a:cs typeface="Calibri" panose="020F0502020204030204" pitchFamily="34" charset="0"/>
              </a:rPr>
              <a:t>Τα ανωτέρω ποσά αφορούν σε χρήματα και περιλαμβάνουν ΦΠΑ και όλες τις νόμιμες κρατήσεις.</a:t>
            </a:r>
          </a:p>
        </p:txBody>
      </p:sp>
    </p:spTree>
    <p:extLst>
      <p:ext uri="{BB962C8B-B14F-4D97-AF65-F5344CB8AC3E}">
        <p14:creationId xmlns:p14="http://schemas.microsoft.com/office/powerpoint/2010/main" val="622354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F7874-F41B-42AF-A95E-3C07ADD73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Δημοσιοποίηση παροχών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AMOMED </a:t>
            </a:r>
            <a:r>
              <a:rPr lang="el-G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2019 προς ΕΥ</a:t>
            </a:r>
            <a:endParaRPr lang="en-GB" sz="28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581150F-DE43-4276-8EFE-477D4DA83C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274781"/>
              </p:ext>
            </p:extLst>
          </p:nvPr>
        </p:nvGraphicFramePr>
        <p:xfrm>
          <a:off x="381000" y="1219200"/>
          <a:ext cx="8229600" cy="28441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1400084969"/>
                    </a:ext>
                  </a:extLst>
                </a:gridCol>
                <a:gridCol w="1346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6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1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2252410694"/>
                    </a:ext>
                  </a:extLst>
                </a:gridCol>
              </a:tblGrid>
              <a:tr h="73700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Περιγραφή Δραστηριότητας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200000"/>
                        </a:lnSpc>
                      </a:pPr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Κόστος (€)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endParaRPr lang="en-GB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endParaRPr lang="en-GB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200000"/>
                        </a:lnSpc>
                      </a:pPr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Σχόλια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563E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488204"/>
                  </a:ext>
                </a:extLst>
              </a:tr>
              <a:tr h="3609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Εγγραφή</a:t>
                      </a:r>
                      <a:r>
                        <a:rPr lang="el-GR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C1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Διαμονή</a:t>
                      </a:r>
                      <a:r>
                        <a:rPr lang="el-GR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C1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Μεταφορικά</a:t>
                      </a:r>
                      <a:r>
                        <a:rPr lang="el-GR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C1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78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Επιστημονικές Εκδηλώσεις Εσωτερικού</a:t>
                      </a: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GB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el-G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  <a:r>
                        <a:rPr lang="el-G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GB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4.835</a:t>
                      </a:r>
                      <a:r>
                        <a:rPr lang="el-G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3.540</a:t>
                      </a:r>
                      <a:r>
                        <a:rPr lang="en-GB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l-G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23€</a:t>
                      </a: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Τα</a:t>
                      </a:r>
                      <a:r>
                        <a:rPr lang="en-GB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ποσά αφορούν σε τελικά κόστη              (συμπ. ΦΠΑ)	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Επιστημονικές Εκδηλώσεις Εξωτερικού </a:t>
                      </a: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11.125€</a:t>
                      </a: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12.752€</a:t>
                      </a: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l-G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8.935,73€</a:t>
                      </a:r>
                      <a:endParaRPr lang="en-GB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Τα</a:t>
                      </a:r>
                      <a:r>
                        <a:rPr lang="en-GB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ποσά αφορούν σε τελικά κόστη              </a:t>
                      </a:r>
                      <a:r>
                        <a:rPr lang="en-GB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</a:t>
                      </a:r>
                      <a:r>
                        <a:rPr lang="el-G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(συμπ.ΦΠΑ)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64791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6946480E095A4895BBF75A9F575CB1" ma:contentTypeVersion="8" ma:contentTypeDescription="Ein neues Dokument erstellen." ma:contentTypeScope="" ma:versionID="40d5f54498a149bd1530d9152216e2a7">
  <xsd:schema xmlns:xsd="http://www.w3.org/2001/XMLSchema" xmlns:xs="http://www.w3.org/2001/XMLSchema" xmlns:p="http://schemas.microsoft.com/office/2006/metadata/properties" xmlns:ns3="e97d1fd8-be78-4e49-8848-a8f053e7925d" targetNamespace="http://schemas.microsoft.com/office/2006/metadata/properties" ma:root="true" ma:fieldsID="559c198aa416da0a982718de336002f2" ns3:_="">
    <xsd:import namespace="e97d1fd8-be78-4e49-8848-a8f053e7925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7d1fd8-be78-4e49-8848-a8f053e792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69FED7-1A64-4883-8AA4-92CBB6B30C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7d1fd8-be78-4e49-8848-a8f053e792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7C970F-77EC-4038-AB34-CA9866BC19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12AE79-1911-4F96-A19A-54ACE7285871}">
  <ds:schemaRefs>
    <ds:schemaRef ds:uri="http://purl.org/dc/elements/1.1/"/>
    <ds:schemaRef ds:uri="http://schemas.microsoft.com/office/2006/metadata/properties"/>
    <ds:schemaRef ds:uri="e97d1fd8-be78-4e49-8848-a8f053e7925d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1787</TotalTime>
  <Words>585</Words>
  <Application>Microsoft Office PowerPoint</Application>
  <PresentationFormat>On-screen Show (4:3)</PresentationFormat>
  <Paragraphs>140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Θέμα του Office</vt:lpstr>
      <vt:lpstr>PowerPoint Presentation</vt:lpstr>
      <vt:lpstr>Δημοσιοποίηση παροχών AMOMED 2019 προς ΕΥΦ</vt:lpstr>
      <vt:lpstr>Δημοσιοποίηση παροχών AMOMED 2019 προς ΕΥΦ</vt:lpstr>
      <vt:lpstr>Δημοσιοποίηση παροχών AMOMED 2019 προς ΕΥΦ</vt:lpstr>
      <vt:lpstr>Δημοσιοποίηση παροχών AMOMED 2019 προς ΕΥ μέσω ΕΛΚΕ/ΕΛΚΕΑ</vt:lpstr>
      <vt:lpstr>Δημοσιοποίηση παροχών AMOMED 2019 προς ΕΥ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georgios kritsimas</dc:creator>
  <cp:lastModifiedBy>VLACHOPOULOU Maria</cp:lastModifiedBy>
  <cp:revision>88</cp:revision>
  <dcterms:created xsi:type="dcterms:W3CDTF">2019-06-23T21:34:44Z</dcterms:created>
  <dcterms:modified xsi:type="dcterms:W3CDTF">2020-06-26T09:08:13Z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0x0101000D6946480E095A4895BBF75A9F575CB1</vt:lpwstr>
  </property>
</Properties>
</file>